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52" r:id="rId2"/>
    <p:sldMasterId id="2147483764" r:id="rId3"/>
    <p:sldMasterId id="2147484154" r:id="rId4"/>
    <p:sldMasterId id="2147484166" r:id="rId5"/>
    <p:sldMasterId id="2147484190" r:id="rId6"/>
    <p:sldMasterId id="2147484202" r:id="rId7"/>
  </p:sldMasterIdLst>
  <p:notesMasterIdLst>
    <p:notesMasterId r:id="rId36"/>
  </p:notesMasterIdLst>
  <p:handoutMasterIdLst>
    <p:handoutMasterId r:id="rId37"/>
  </p:handoutMasterIdLst>
  <p:sldIdLst>
    <p:sldId id="325" r:id="rId8"/>
    <p:sldId id="371" r:id="rId9"/>
    <p:sldId id="338" r:id="rId10"/>
    <p:sldId id="358" r:id="rId11"/>
    <p:sldId id="359" r:id="rId12"/>
    <p:sldId id="294" r:id="rId13"/>
    <p:sldId id="276" r:id="rId14"/>
    <p:sldId id="345" r:id="rId15"/>
    <p:sldId id="369" r:id="rId16"/>
    <p:sldId id="346" r:id="rId17"/>
    <p:sldId id="352" r:id="rId18"/>
    <p:sldId id="354" r:id="rId19"/>
    <p:sldId id="355" r:id="rId20"/>
    <p:sldId id="351" r:id="rId21"/>
    <p:sldId id="347" r:id="rId22"/>
    <p:sldId id="360" r:id="rId23"/>
    <p:sldId id="361" r:id="rId24"/>
    <p:sldId id="362" r:id="rId25"/>
    <p:sldId id="363" r:id="rId26"/>
    <p:sldId id="364" r:id="rId27"/>
    <p:sldId id="367" r:id="rId28"/>
    <p:sldId id="368" r:id="rId29"/>
    <p:sldId id="366" r:id="rId30"/>
    <p:sldId id="341" r:id="rId31"/>
    <p:sldId id="370" r:id="rId32"/>
    <p:sldId id="372" r:id="rId33"/>
    <p:sldId id="343" r:id="rId34"/>
    <p:sldId id="291"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66FF33"/>
    <a:srgbClr val="00CC00"/>
    <a:srgbClr val="00FF00"/>
    <a:srgbClr val="990099"/>
    <a:srgbClr val="CC00FF"/>
    <a:srgbClr val="003300"/>
    <a:srgbClr val="339933"/>
    <a:srgbClr val="6699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0" autoAdjust="0"/>
    <p:restoredTop sz="93548" autoAdjust="0"/>
  </p:normalViewPr>
  <p:slideViewPr>
    <p:cSldViewPr>
      <p:cViewPr>
        <p:scale>
          <a:sx n="60" d="100"/>
          <a:sy n="60" d="100"/>
        </p:scale>
        <p:origin x="-1686" y="-2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217FAC-525B-4B67-BBCA-64C08B99BAD1}" type="datetimeFigureOut">
              <a:rPr lang="id-ID" smtClean="0"/>
              <a:pPr/>
              <a:t>01/06/2012</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D6D4BB-57CE-447A-9B51-396832680AAF}"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7C048BD-6F4A-4E57-A8F7-271F507D6B58}" type="datetimeFigureOut">
              <a:rPr lang="en-US"/>
              <a:pPr>
                <a:defRPr/>
              </a:pPr>
              <a:t>6/1/2012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643D60C-309D-4966-91B6-F97AA28577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pPr>
              <a:defRPr/>
            </a:pPr>
            <a:fld id="{C643D60C-309D-4966-91B6-F97AA2857783}"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25</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pPr>
              <a:defRPr/>
            </a:pPr>
            <a:fld id="{C643D60C-309D-4966-91B6-F97AA2857783}"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095E7110-77A2-4C21-8F93-83C0FFB5585C}" type="slidenum">
              <a:rPr lang="id-ID" smtClean="0">
                <a:solidFill>
                  <a:prstClr val="black"/>
                </a:solidFill>
              </a:rPr>
              <a:pPr/>
              <a:t>10</a:t>
            </a:fld>
            <a:endParaRPr lang="id-ID">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7CEA0E0-BEA5-48A7-BF74-043310A86F5E}"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22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a:lvl1pPr>
          </a:lstStyle>
          <a:p>
            <a:pPr>
              <a:defRPr/>
            </a:pPr>
            <a:fld id="{C30CE028-885A-4949-97A6-40D192E3A419}" type="datetimeFigureOut">
              <a:rPr lang="en-US"/>
              <a:pPr>
                <a:defRPr/>
              </a:pPr>
              <a:t>6/1/2012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a:defRPr/>
            </a:lvl1pPr>
          </a:lstStyle>
          <a:p>
            <a:pPr>
              <a:defRPr/>
            </a:pPr>
            <a:fld id="{F491E96D-3392-43BE-9A82-6D3C585DFA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EF836B6E-3BED-413D-977E-1D6C04AB8C69}" type="datetimeFigureOut">
              <a:rPr lang="en-US"/>
              <a:pPr>
                <a:defRPr/>
              </a:pPr>
              <a:t>6/1/2012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437073-FBA6-40D5-AA99-87919FE086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1A278CD-5D81-405D-AD5B-5D15EBF0C90D}" type="datetimeFigureOut">
              <a:rPr lang="en-US"/>
              <a:pPr>
                <a:defRPr/>
              </a:pPr>
              <a:t>6/1/2012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1115A-291C-448B-925A-1184F9E1D9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F7EE3624-8869-4E96-B738-8E86C393300D}" type="datetimeFigureOut">
              <a:rPr lang="en-US"/>
              <a:pPr>
                <a:defRPr/>
              </a:pPr>
              <a:t>6/1/2012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DE39E77E-EB98-42A9-8C1B-009FCD4B7E36}" type="slidenum">
              <a:rPr lang="en-US"/>
              <a:pPr>
                <a:defRPr/>
              </a:pPr>
              <a:t>‹#›</a:t>
            </a:fld>
            <a:endParaRPr lang="en-US"/>
          </a:p>
        </p:txBody>
      </p:sp>
    </p:spTree>
  </p:cSld>
  <p:clrMapOvr>
    <a:masterClrMapping/>
  </p:clrMapOvr>
  <p:transition spd="slow">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CDF55F79-3F5A-4CEF-AA7A-CCFF5CD1B6EE}" type="datetimeFigureOut">
              <a:rPr lang="en-US"/>
              <a:pPr>
                <a:defRPr/>
              </a:pPr>
              <a:t>6/1/2012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1E3BBA60-B72D-4DF2-97CB-8E418E24DD77}" type="slidenum">
              <a:rPr lang="en-US"/>
              <a:pPr>
                <a:defRPr/>
              </a:pPr>
              <a:t>‹#›</a:t>
            </a:fld>
            <a:endParaRPr lang="en-US"/>
          </a:p>
        </p:txBody>
      </p:sp>
    </p:spTree>
  </p:cSld>
  <p:clrMapOvr>
    <a:masterClrMapping/>
  </p:clrMapOvr>
  <p:transition spd="slow">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5231CEBB-E13E-4DB0-9C15-B6206A470BBC}" type="datetimeFigureOut">
              <a:rPr lang="en-US"/>
              <a:pPr>
                <a:defRPr/>
              </a:pPr>
              <a:t>6/1/2012</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735011B1-B859-44A0-A1EC-5755341E075C}" type="slidenum">
              <a:rPr lang="en-US"/>
              <a:pPr>
                <a:defRPr/>
              </a:pPr>
              <a:t>‹#›</a:t>
            </a:fld>
            <a:endParaRPr lang="en-US"/>
          </a:p>
        </p:txBody>
      </p:sp>
    </p:spTree>
  </p:cSld>
  <p:clrMapOvr>
    <a:masterClrMapping/>
  </p:clrMapOvr>
  <p:transition spd="slow">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1C56A04E-9B42-4CD2-A57E-E296A4E82C98}" type="datetimeFigureOut">
              <a:rPr lang="en-US"/>
              <a:pPr>
                <a:defRPr/>
              </a:pPr>
              <a:t>6/1/2012</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AD919C3C-B758-4C63-A8B8-AA6BCDEE4B6C}" type="slidenum">
              <a:rPr lang="en-US"/>
              <a:pPr>
                <a:defRPr/>
              </a:pPr>
              <a:t>‹#›</a:t>
            </a:fld>
            <a:endParaRPr lang="en-US"/>
          </a:p>
        </p:txBody>
      </p:sp>
    </p:spTree>
  </p:cSld>
  <p:clrMapOvr>
    <a:masterClrMapping/>
  </p:clrMapOvr>
  <p:transition spd="slow">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B015D699-C39A-4439-B655-A2A31A6B538C}" type="datetimeFigureOut">
              <a:rPr lang="en-US"/>
              <a:pPr>
                <a:defRPr/>
              </a:pPr>
              <a:t>6/1/2012</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F40332C1-E092-4890-BC8E-FCEF3C43A3C3}" type="slidenum">
              <a:rPr lang="en-US"/>
              <a:pPr>
                <a:defRPr/>
              </a:pPr>
              <a:t>‹#›</a:t>
            </a:fld>
            <a:endParaRPr lang="en-US"/>
          </a:p>
        </p:txBody>
      </p:sp>
    </p:spTree>
  </p:cSld>
  <p:clrMapOvr>
    <a:masterClrMapping/>
  </p:clrMapOvr>
  <p:transition spd="slow">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397605B1-4A87-4F2E-AFCE-68509A44ED7F}" type="datetimeFigureOut">
              <a:rPr lang="en-US"/>
              <a:pPr>
                <a:defRPr/>
              </a:pPr>
              <a:t>6/1/2012</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9646B785-EA70-422F-8068-CAE47C60CFAC}" type="slidenum">
              <a:rPr lang="en-US"/>
              <a:pPr>
                <a:defRPr/>
              </a:pPr>
              <a:t>‹#›</a:t>
            </a:fld>
            <a:endParaRPr lang="en-US"/>
          </a:p>
        </p:txBody>
      </p:sp>
    </p:spTree>
  </p:cSld>
  <p:clrMapOvr>
    <a:masterClrMapping/>
  </p:clrMapOvr>
  <p:transition spd="slow">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91448720-EBD5-48A4-962E-A50A76DCFA07}" type="datetimeFigureOut">
              <a:rPr lang="en-US"/>
              <a:pPr>
                <a:defRPr/>
              </a:pPr>
              <a:t>6/1/2012</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0C18DE37-E14E-4A4C-B582-D8CE755350FB}" type="slidenum">
              <a:rPr lang="en-US"/>
              <a:pPr>
                <a:defRPr/>
              </a:pPr>
              <a:t>‹#›</a:t>
            </a:fld>
            <a:endParaRPr lang="en-US"/>
          </a:p>
        </p:txBody>
      </p:sp>
    </p:spTree>
  </p:cSld>
  <p:clrMapOvr>
    <a:masterClrMapping/>
  </p:clrMapOvr>
  <p:transition spd="slow">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287DF5BB-2464-450B-B776-CD542E5E2CCC}" type="datetimeFigureOut">
              <a:rPr lang="en-US"/>
              <a:pPr>
                <a:defRPr/>
              </a:pPr>
              <a:t>6/1/2012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0B1E7207-A5EE-4D51-8F65-ACE1DDAFEA1D}" type="slidenum">
              <a:rPr lang="en-US"/>
              <a:pPr>
                <a:defRPr/>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1DC2C2A-B412-418B-A209-0FF03F8DD711}" type="datetimeFigureOut">
              <a:rPr lang="en-US"/>
              <a:pPr>
                <a:defRPr/>
              </a:pPr>
              <a:t>6/1/2012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46CDBA-B8A8-4419-BA5C-A7197342160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1442EC00-7301-49E6-9590-3F7FAD1B765B}" type="datetimeFigureOut">
              <a:rPr lang="en-US"/>
              <a:pPr>
                <a:defRPr/>
              </a:pPr>
              <a:t>6/1/2012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35E82F81-473F-4AD7-8188-D79164192D80}" type="slidenum">
              <a:rPr lang="en-US"/>
              <a:pPr>
                <a:defRPr/>
              </a:pPr>
              <a:t>‹#›</a:t>
            </a:fld>
            <a:endParaRPr lang="en-US"/>
          </a:p>
        </p:txBody>
      </p:sp>
    </p:spTree>
  </p:cSld>
  <p:clrMapOvr>
    <a:masterClrMapping/>
  </p:clrMapOvr>
  <p:transition spd="slow">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4385961E-A252-4299-BAA5-80D4A3356094}" type="datetimeFigureOut">
              <a:rPr lang="en-US"/>
              <a:pPr>
                <a:defRPr/>
              </a:pPr>
              <a:t>6/1/2012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52A7C797-9A69-4AB6-9683-CF1CD51C2923}" type="slidenum">
              <a:rPr lang="en-US"/>
              <a:pPr>
                <a:defRPr/>
              </a:pPr>
              <a:t>‹#›</a:t>
            </a:fld>
            <a:endParaRPr lang="en-US"/>
          </a:p>
        </p:txBody>
      </p:sp>
    </p:spTree>
  </p:cSld>
  <p:clrMapOvr>
    <a:masterClrMapping/>
  </p:clrMapOvr>
  <p:transition spd="slow">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BEA0D211-038E-42A7-B493-4CF84F7DE2D0}" type="datetimeFigureOut">
              <a:rPr lang="en-US"/>
              <a:pPr>
                <a:defRPr/>
              </a:pPr>
              <a:t>6/1/2012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84E5A195-D56E-40A6-8FF8-07AC77FC39C5}" type="slidenum">
              <a:rPr lang="en-US"/>
              <a:pPr>
                <a:defRPr/>
              </a:pPr>
              <a:t>‹#›</a:t>
            </a:fld>
            <a:endParaRPr lang="en-US"/>
          </a:p>
        </p:txBody>
      </p:sp>
    </p:spTree>
  </p:cSld>
  <p:clrMapOvr>
    <a:masterClrMapping/>
  </p:clrMapOvr>
  <p:transition spd="slow">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723E3BF7-6901-4B71-BFE0-30F535004F44}" type="datetimeFigureOut">
              <a:rPr lang="en-US"/>
              <a:pPr>
                <a:defRPr/>
              </a:pPr>
              <a:t>6/1/2012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8314FA0E-53E8-4DE0-949E-572F6FDF4B2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12354CD7-CA0B-4C4B-9F4B-1408968BE715}" type="datetimeFigureOut">
              <a:rPr lang="en-US"/>
              <a:pPr>
                <a:defRPr/>
              </a:pPr>
              <a:t>6/1/2012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731EDA96-B206-48FD-908A-7F8DB246923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1ED60AA9-EFF5-4B33-9371-31DDEE2BA5C1}" type="datetimeFigureOut">
              <a:rPr lang="en-US"/>
              <a:pPr>
                <a:defRPr/>
              </a:pPr>
              <a:t>6/1/2012</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6AF2D440-0E9C-44C7-A315-5D0212D8346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7B2082BB-43B8-4315-8CAD-F0EB60242B17}" type="datetimeFigureOut">
              <a:rPr lang="en-US"/>
              <a:pPr>
                <a:defRPr/>
              </a:pPr>
              <a:t>6/1/2012</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88D64791-DF85-412B-BCFF-DBFE3D86408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1CD91E2A-6F6D-477A-B321-1E152527D3CA}" type="datetimeFigureOut">
              <a:rPr lang="en-US"/>
              <a:pPr>
                <a:defRPr/>
              </a:pPr>
              <a:t>6/1/2012</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209B9479-6197-4900-ADBF-D4D20BFF3B8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49A98D63-EE60-4BDD-9A9A-359E1DE00221}" type="datetimeFigureOut">
              <a:rPr lang="en-US"/>
              <a:pPr>
                <a:defRPr/>
              </a:pPr>
              <a:t>6/1/2012</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DB586456-4580-47E1-9BF0-45E45DCC5B3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25930D4B-5C8B-4582-8DAB-46967D72F43C}" type="datetimeFigureOut">
              <a:rPr lang="en-US"/>
              <a:pPr>
                <a:defRPr/>
              </a:pPr>
              <a:t>6/1/2012</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B438B6A1-4006-4379-933C-4D23CB01B8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87A6D8-617B-47E0-A71C-5D4959B78EA8}" type="datetimeFigureOut">
              <a:rPr lang="en-US"/>
              <a:pPr>
                <a:defRPr/>
              </a:pPr>
              <a:t>6/1/2012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9255C-75A2-46D6-A60E-841BC84D86D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912E3310-CC65-4E2D-868B-39AB4EE3F5B5}" type="datetimeFigureOut">
              <a:rPr lang="en-US"/>
              <a:pPr>
                <a:defRPr/>
              </a:pPr>
              <a:t>6/1/2012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3DAE3427-2756-4ED8-81BF-78CC24285AC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843418D9-298D-45B9-B459-AA862DB8BEAE}" type="datetimeFigureOut">
              <a:rPr lang="en-US"/>
              <a:pPr>
                <a:defRPr/>
              </a:pPr>
              <a:t>6/1/2012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6B423CA6-DA3E-4947-8A7B-6E95AB60079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BA794BDA-D6E2-4580-94FE-C996986BB386}" type="datetimeFigureOut">
              <a:rPr lang="en-US"/>
              <a:pPr>
                <a:defRPr/>
              </a:pPr>
              <a:t>6/1/2012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9B070E0F-AACB-475C-8B29-D0F06A7E454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EB0618AA-460E-4CCB-97C1-593115E54C42}" type="datetimeFigureOut">
              <a:rPr lang="en-US"/>
              <a:pPr>
                <a:defRPr/>
              </a:pPr>
              <a:t>6/1/2012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09654412-2800-43FE-B4CC-CF9B7DCB205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01/06/2012</a:t>
            </a:fld>
            <a:endParaRPr lang="id-ID">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id-ID">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01/06/2012</a:t>
            </a:fld>
            <a:endParaRPr lang="id-ID">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id-ID">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01/06/2012</a:t>
            </a:fld>
            <a:endParaRPr lang="id-ID">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id-ID">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01/06/2012</a:t>
            </a:fld>
            <a:endParaRPr lang="id-ID">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id-ID">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01/06/2012</a:t>
            </a:fld>
            <a:endParaRPr lang="id-ID">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id-ID">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01/06/2012</a:t>
            </a:fld>
            <a:endParaRPr lang="id-ID">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id-ID">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C32C8688-4BB1-4375-AC35-3382CECFE04B}" type="datetimeFigureOut">
              <a:rPr lang="en-US"/>
              <a:pPr>
                <a:defRPr/>
              </a:pPr>
              <a:t>6/1/2012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ED5BA8-49A5-4F2D-B196-FDECE452BEB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2" name="Date Placeholder 1"/>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01/06/2012</a:t>
            </a:fld>
            <a:endParaRPr lang="id-ID">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id-ID">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01/06/2012</a:t>
            </a:fld>
            <a:endParaRPr lang="id-ID">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id-ID">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01/06/2012</a:t>
            </a:fld>
            <a:endParaRPr lang="id-ID">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id-ID">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01/06/2012</a:t>
            </a:fld>
            <a:endParaRPr lang="id-ID">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id-ID">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01/06/2012</a:t>
            </a:fld>
            <a:endParaRPr lang="id-ID">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id-ID">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01/06/2012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01/06/2012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01/06/2012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621E2109-174F-48CE-BD9A-6F7AE1F843B6}" type="datetimeFigureOut">
              <a:rPr lang="id-ID" smtClean="0">
                <a:solidFill>
                  <a:prstClr val="black">
                    <a:tint val="75000"/>
                  </a:prstClr>
                </a:solidFill>
              </a:rPr>
              <a:pPr/>
              <a:t>01/06/2012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621E2109-174F-48CE-BD9A-6F7AE1F843B6}" type="datetimeFigureOut">
              <a:rPr lang="id-ID" smtClean="0">
                <a:solidFill>
                  <a:prstClr val="black">
                    <a:tint val="75000"/>
                  </a:prstClr>
                </a:solidFill>
              </a:rPr>
              <a:pPr/>
              <a:t>01/06/2012</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2434B788-7622-42A3-8A36-042000334FF7}" type="datetimeFigureOut">
              <a:rPr lang="en-US"/>
              <a:pPr>
                <a:defRPr/>
              </a:pPr>
              <a:t>6/1/2012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BC419A-5762-42D1-A7AD-7D037D7AF52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621E2109-174F-48CE-BD9A-6F7AE1F843B6}" type="datetimeFigureOut">
              <a:rPr lang="id-ID" smtClean="0">
                <a:solidFill>
                  <a:prstClr val="black">
                    <a:tint val="75000"/>
                  </a:prstClr>
                </a:solidFill>
              </a:rPr>
              <a:pPr/>
              <a:t>01/06/2012</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E2109-174F-48CE-BD9A-6F7AE1F843B6}" type="datetimeFigureOut">
              <a:rPr lang="id-ID" smtClean="0">
                <a:solidFill>
                  <a:prstClr val="black">
                    <a:tint val="75000"/>
                  </a:prstClr>
                </a:solidFill>
              </a:rPr>
              <a:pPr/>
              <a:t>01/06/2012</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E2109-174F-48CE-BD9A-6F7AE1F843B6}" type="datetimeFigureOut">
              <a:rPr lang="id-ID" smtClean="0">
                <a:solidFill>
                  <a:prstClr val="black">
                    <a:tint val="75000"/>
                  </a:prstClr>
                </a:solidFill>
              </a:rPr>
              <a:pPr/>
              <a:t>01/06/2012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E2109-174F-48CE-BD9A-6F7AE1F843B6}" type="datetimeFigureOut">
              <a:rPr lang="id-ID" smtClean="0">
                <a:solidFill>
                  <a:prstClr val="black">
                    <a:tint val="75000"/>
                  </a:prstClr>
                </a:solidFill>
              </a:rPr>
              <a:pPr/>
              <a:t>01/06/2012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01/06/2012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01/06/2012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753A9D6-9D91-4FA0-AA90-B1255DCD95C6}" type="datetimeFigureOut">
              <a:rPr lang="id-ID" smtClean="0"/>
              <a:pPr/>
              <a:t>01/06/2012</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92290F90-BCFD-48F3-8F3A-1949924A3057}"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3A9D6-9D91-4FA0-AA90-B1255DCD95C6}" type="datetimeFigureOut">
              <a:rPr lang="id-ID" smtClean="0"/>
              <a:pPr/>
              <a:t>01/06/2012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53A9D6-9D91-4FA0-AA90-B1255DCD95C6}" type="datetimeFigureOut">
              <a:rPr lang="id-ID" smtClean="0"/>
              <a:pPr/>
              <a:t>01/06/2012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290F90-BCFD-48F3-8F3A-1949924A3057}"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53A9D6-9D91-4FA0-AA90-B1255DCD95C6}" type="datetimeFigureOut">
              <a:rPr lang="id-ID" smtClean="0"/>
              <a:pPr/>
              <a:t>01/06/2012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FDF169B6-38EF-4913-B55A-77EA32567824}" type="datetimeFigureOut">
              <a:rPr lang="en-US"/>
              <a:pPr>
                <a:defRPr/>
              </a:pPr>
              <a:t>6/1/2012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493FFC-88D7-434E-B35B-6CE4C45A794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53A9D6-9D91-4FA0-AA90-B1255DCD95C6}" type="datetimeFigureOut">
              <a:rPr lang="id-ID" smtClean="0"/>
              <a:pPr/>
              <a:t>01/06/2012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753A9D6-9D91-4FA0-AA90-B1255DCD95C6}" type="datetimeFigureOut">
              <a:rPr lang="id-ID" smtClean="0"/>
              <a:pPr/>
              <a:t>01/06/2012</a:t>
            </a:fld>
            <a:endParaRPr lang="id-ID"/>
          </a:p>
        </p:txBody>
      </p:sp>
      <p:sp>
        <p:nvSpPr>
          <p:cNvPr id="8" name="Slide Number Placeholder 7"/>
          <p:cNvSpPr>
            <a:spLocks noGrp="1"/>
          </p:cNvSpPr>
          <p:nvPr>
            <p:ph type="sldNum" sz="quarter" idx="11"/>
          </p:nvPr>
        </p:nvSpPr>
        <p:spPr/>
        <p:txBody>
          <a:bodyPr/>
          <a:lstStyle/>
          <a:p>
            <a:fld id="{92290F90-BCFD-48F3-8F3A-1949924A3057}" type="slidenum">
              <a:rPr lang="id-ID" smtClean="0"/>
              <a:pPr/>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3A9D6-9D91-4FA0-AA90-B1255DCD95C6}" type="datetimeFigureOut">
              <a:rPr lang="id-ID" smtClean="0"/>
              <a:pPr/>
              <a:t>01/06/2012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53A9D6-9D91-4FA0-AA90-B1255DCD95C6}" type="datetimeFigureOut">
              <a:rPr lang="id-ID" smtClean="0"/>
              <a:pPr/>
              <a:t>01/06/2012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156448" y="6422064"/>
            <a:ext cx="762000" cy="365125"/>
          </a:xfrm>
        </p:spPr>
        <p:txBody>
          <a:bodyPr/>
          <a:lstStyle/>
          <a:p>
            <a:fld id="{92290F90-BCFD-48F3-8F3A-1949924A3057}" type="slidenum">
              <a:rPr lang="id-ID" smtClean="0"/>
              <a:pPr/>
              <a:t>‹#›</a:t>
            </a:fld>
            <a:endParaRPr lang="id-ID"/>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753A9D6-9D91-4FA0-AA90-B1255DCD95C6}" type="datetimeFigureOut">
              <a:rPr lang="id-ID" smtClean="0"/>
              <a:pPr/>
              <a:t>01/06/2012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3A9D6-9D91-4FA0-AA90-B1255DCD95C6}" type="datetimeFigureOut">
              <a:rPr lang="id-ID" smtClean="0"/>
              <a:pPr/>
              <a:t>01/06/2012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3A9D6-9D91-4FA0-AA90-B1255DCD95C6}" type="datetimeFigureOut">
              <a:rPr lang="id-ID" smtClean="0"/>
              <a:pPr/>
              <a:t>01/06/2012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290F90-BCFD-48F3-8F3A-1949924A3057}" type="slidenum">
              <a:rPr lang="id-ID" smtClean="0"/>
              <a:pPr/>
              <a:t>‹#›</a:t>
            </a:fld>
            <a:endParaRPr lang="id-ID"/>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723E3BF7-6901-4B71-BFE0-30F535004F44}" type="datetimeFigureOut">
              <a:rPr lang="en-US"/>
              <a:pPr>
                <a:defRPr/>
              </a:pPr>
              <a:t>6/1/2012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8314FA0E-53E8-4DE0-949E-572F6FDF4B2B}"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12354CD7-CA0B-4C4B-9F4B-1408968BE715}" type="datetimeFigureOut">
              <a:rPr lang="en-US"/>
              <a:pPr>
                <a:defRPr/>
              </a:pPr>
              <a:t>6/1/2012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731EDA96-B206-48FD-908A-7F8DB246923F}"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1ED60AA9-EFF5-4B33-9371-31DDEE2BA5C1}" type="datetimeFigureOut">
              <a:rPr lang="en-US"/>
              <a:pPr>
                <a:defRPr/>
              </a:pPr>
              <a:t>6/1/2012</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6AF2D440-0E9C-44C7-A315-5D0212D834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75B553-68F9-4D0C-A368-D4E7E94EC3E3}" type="datetimeFigureOut">
              <a:rPr lang="en-US"/>
              <a:pPr>
                <a:defRPr/>
              </a:pPr>
              <a:t>6/1/2012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2CB5B0-1135-4EBC-9387-811AFD8774E7}"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7B2082BB-43B8-4315-8CAD-F0EB60242B17}" type="datetimeFigureOut">
              <a:rPr lang="en-US"/>
              <a:pPr>
                <a:defRPr/>
              </a:pPr>
              <a:t>6/1/2012</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88D64791-DF85-412B-BCFF-DBFE3D86408F}"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1CD91E2A-6F6D-477A-B321-1E152527D3CA}" type="datetimeFigureOut">
              <a:rPr lang="en-US"/>
              <a:pPr>
                <a:defRPr/>
              </a:pPr>
              <a:t>6/1/2012</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209B9479-6197-4900-ADBF-D4D20BFF3B82}"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49A98D63-EE60-4BDD-9A9A-359E1DE00221}" type="datetimeFigureOut">
              <a:rPr lang="en-US"/>
              <a:pPr>
                <a:defRPr/>
              </a:pPr>
              <a:t>6/1/2012</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DB586456-4580-47E1-9BF0-45E45DCC5B31}"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25930D4B-5C8B-4582-8DAB-46967D72F43C}" type="datetimeFigureOut">
              <a:rPr lang="en-US"/>
              <a:pPr>
                <a:defRPr/>
              </a:pPr>
              <a:t>6/1/2012</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B438B6A1-4006-4379-933C-4D23CB01B84E}"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912E3310-CC65-4E2D-868B-39AB4EE3F5B5}" type="datetimeFigureOut">
              <a:rPr lang="en-US"/>
              <a:pPr>
                <a:defRPr/>
              </a:pPr>
              <a:t>6/1/2012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3DAE3427-2756-4ED8-81BF-78CC24285AC9}"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843418D9-298D-45B9-B459-AA862DB8BEAE}" type="datetimeFigureOut">
              <a:rPr lang="en-US"/>
              <a:pPr>
                <a:defRPr/>
              </a:pPr>
              <a:t>6/1/2012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6B423CA6-DA3E-4947-8A7B-6E95AB60079E}"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BA794BDA-D6E2-4580-94FE-C996986BB386}" type="datetimeFigureOut">
              <a:rPr lang="en-US"/>
              <a:pPr>
                <a:defRPr/>
              </a:pPr>
              <a:t>6/1/2012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9B070E0F-AACB-475C-8B29-D0F06A7E4543}"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EB0618AA-460E-4CCB-97C1-593115E54C42}" type="datetimeFigureOut">
              <a:rPr lang="en-US"/>
              <a:pPr>
                <a:defRPr/>
              </a:pPr>
              <a:t>6/1/2012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09654412-2800-43FE-B4CC-CF9B7DCB20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6EAC249-5F19-4F32-A4C1-445D326255E5}" type="datetimeFigureOut">
              <a:rPr lang="en-US"/>
              <a:pPr>
                <a:defRPr/>
              </a:pPr>
              <a:t>6/1/2012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AB562D9-EA64-486D-94C7-78F9A501C9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66E0FDB-E0E5-4876-95A4-A0701D12A3D8}" type="datetimeFigureOut">
              <a:rPr lang="en-US"/>
              <a:pPr>
                <a:defRPr/>
              </a:pPr>
              <a:t>6/1/2012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6E46C66-FCB6-4C49-9AF8-D574D200F0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64633F88-52C2-4FDD-BE4E-85AFBC677D71}" type="datetimeFigureOut">
              <a:rPr lang="en-US"/>
              <a:pPr>
                <a:defRPr/>
              </a:pPr>
              <a:t>6/1/2012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9D8EBB55-7D7F-41F4-9606-209C5EEFC1D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04" r:id="rId1"/>
    <p:sldLayoutId id="2147484097" r:id="rId2"/>
    <p:sldLayoutId id="2147484105" r:id="rId3"/>
    <p:sldLayoutId id="2147484098" r:id="rId4"/>
    <p:sldLayoutId id="2147484099" r:id="rId5"/>
    <p:sldLayoutId id="2147484100" r:id="rId6"/>
    <p:sldLayoutId id="2147484101" r:id="rId7"/>
    <p:sldLayoutId id="2147484106" r:id="rId8"/>
    <p:sldLayoutId id="2147484107" r:id="rId9"/>
    <p:sldLayoutId id="2147484102" r:id="rId10"/>
    <p:sldLayoutId id="2147484103"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50"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B46C604A-D6D8-471F-9A85-3B6AEFBE1246}" type="datetimeFigureOut">
              <a:rPr lang="en-US"/>
              <a:pPr>
                <a:defRPr/>
              </a:pPr>
              <a:t>6/1/2012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F97A3AD8-459D-46B4-A717-230D7B72D2E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ransition spd="slow">
    <p:newsflash/>
  </p:transition>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4"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E1182BB5-B00A-47FC-971E-986C3F459FEA}" type="datetimeFigureOut">
              <a:rPr lang="en-US"/>
              <a:pPr>
                <a:defRPr/>
              </a:pPr>
              <a:t>6/1/2012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8A77665C-1194-486D-AC5D-0BF8772107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auto">
              <a:spcBef>
                <a:spcPts val="0"/>
              </a:spcBef>
              <a:spcAft>
                <a:spcPts val="0"/>
              </a:spcAft>
            </a:pPr>
            <a:fld id="{76258838-CEAC-4442-AE9E-2E77846B0B2C}" type="datetimeFigureOut">
              <a:rPr lang="id-ID" smtClean="0">
                <a:solidFill>
                  <a:srgbClr val="E3DED1">
                    <a:shade val="50000"/>
                  </a:srgbClr>
                </a:solidFill>
                <a:latin typeface="Verdana"/>
              </a:rPr>
              <a:pPr fontAlgn="auto">
                <a:spcBef>
                  <a:spcPts val="0"/>
                </a:spcBef>
                <a:spcAft>
                  <a:spcPts val="0"/>
                </a:spcAft>
              </a:pPr>
              <a:t>01/06/2012</a:t>
            </a:fld>
            <a:endParaRPr lang="id-ID">
              <a:solidFill>
                <a:srgbClr val="E3DED1">
                  <a:shade val="50000"/>
                </a:srgbClr>
              </a:solidFill>
              <a:latin typeface="Verdana"/>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auto">
              <a:spcBef>
                <a:spcPts val="0"/>
              </a:spcBef>
              <a:spcAft>
                <a:spcPts val="0"/>
              </a:spcAft>
            </a:pPr>
            <a:endParaRPr lang="id-ID">
              <a:solidFill>
                <a:srgbClr val="E3DED1">
                  <a:shade val="50000"/>
                </a:srgbClr>
              </a:solidFill>
              <a:latin typeface="Verdana"/>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auto">
              <a:spcBef>
                <a:spcPts val="0"/>
              </a:spcBef>
              <a:spcAft>
                <a:spcPts val="0"/>
              </a:spcAft>
            </a:pPr>
            <a:fld id="{BEAA8506-312C-4E9E-9981-BC3641BD0E62}" type="slidenum">
              <a:rPr lang="id-ID" smtClean="0">
                <a:solidFill>
                  <a:srgbClr val="E3DED1">
                    <a:shade val="50000"/>
                  </a:srgbClr>
                </a:solidFill>
                <a:latin typeface="Verdana"/>
              </a:rPr>
              <a:pPr fontAlgn="auto">
                <a:spcBef>
                  <a:spcPts val="0"/>
                </a:spcBef>
                <a:spcAft>
                  <a:spcPts val="0"/>
                </a:spcAft>
              </a:pPr>
              <a:t>‹#›</a:t>
            </a:fld>
            <a:endParaRPr lang="id-ID">
              <a:solidFill>
                <a:srgbClr val="E3DED1">
                  <a:shade val="50000"/>
                </a:srgbClr>
              </a:solidFill>
              <a:latin typeface="Verdana"/>
            </a:endParaRPr>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21E2109-174F-48CE-BD9A-6F7AE1F843B6}" type="datetimeFigureOut">
              <a:rPr lang="id-ID" smtClean="0">
                <a:solidFill>
                  <a:prstClr val="black">
                    <a:tint val="75000"/>
                  </a:prstClr>
                </a:solidFill>
                <a:latin typeface="Calibri"/>
              </a:rPr>
              <a:pPr fontAlgn="auto">
                <a:spcBef>
                  <a:spcPts val="0"/>
                </a:spcBef>
                <a:spcAft>
                  <a:spcPts val="0"/>
                </a:spcAft>
              </a:pPr>
              <a:t>01/06/2012</a:t>
            </a:fld>
            <a:endParaRPr lang="id-ID">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d-ID">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FD6DA04-9F84-4AF0-91E5-3722C3280037}" type="slidenum">
              <a:rPr lang="id-ID" smtClean="0">
                <a:solidFill>
                  <a:prstClr val="black">
                    <a:tint val="75000"/>
                  </a:prstClr>
                </a:solidFill>
                <a:latin typeface="Calibri"/>
              </a:rPr>
              <a:pPr fontAlgn="auto">
                <a:spcBef>
                  <a:spcPts val="0"/>
                </a:spcBef>
                <a:spcAft>
                  <a:spcPts val="0"/>
                </a:spcAft>
              </a:pPr>
              <a:t>‹#›</a:t>
            </a:fld>
            <a:endParaRPr lang="id-ID">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C99FF">
            <a:alpha val="41000"/>
          </a:srgbClr>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753A9D6-9D91-4FA0-AA90-B1255DCD95C6}" type="datetimeFigureOut">
              <a:rPr lang="id-ID" smtClean="0"/>
              <a:pPr/>
              <a:t>01/06/2012</a:t>
            </a:fld>
            <a:endParaRPr lang="id-ID"/>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d-ID"/>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2290F90-BCFD-48F3-8F3A-1949924A3057}"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4"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E1182BB5-B00A-47FC-971E-986C3F459FEA}" type="datetimeFigureOut">
              <a:rPr lang="en-US"/>
              <a:pPr>
                <a:defRPr/>
              </a:pPr>
              <a:t>6/1/2012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8A77665C-1194-486D-AC5D-0BF8772107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audio" Target="file:///D:\data%20residen%20info\Lagu2%20utk%20Control%20Room\Forever%20Now\05%20-%20Love%20In%20A%20Peaceful%20World.mp3"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6.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6.xml"/><Relationship Id="rId1" Type="http://schemas.openxmlformats.org/officeDocument/2006/relationships/audio" Target="file:///D:\data%20residen%20info\Lagu2%20utk%20Control%20Room\The%20Remixes\08%20-%20(Fly%20On%20The)%20Wings%20Of%20Love.mp3" TargetMode="Externa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6.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0.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audio" Target="file:///D:\data%20residen%20info\Lagu2%20utk%20Control%20Room\Forever%20Now\05%20-%20Love%20In%20A%20Peaceful%20World.mp3" TargetMode="Externa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7.jpeg"/><Relationship Id="rId7"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9.jpeg"/><Relationship Id="rId9"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23668" y="-15240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(Juni 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068050"/>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13"/>
          <p:cNvSpPr txBox="1">
            <a:spLocks noChangeArrowheads="1"/>
          </p:cNvSpPr>
          <p:nvPr/>
        </p:nvSpPr>
        <p:spPr bwMode="auto">
          <a:xfrm>
            <a:off x="457200" y="1335643"/>
            <a:ext cx="8487102" cy="5601533"/>
          </a:xfrm>
          <a:prstGeom prst="rect">
            <a:avLst/>
          </a:prstGeom>
          <a:noFill/>
          <a:ln w="9525">
            <a:noFill/>
            <a:miter lim="800000"/>
            <a:headEnd/>
            <a:tailEnd/>
          </a:ln>
        </p:spPr>
        <p:txBody>
          <a:bodyPr wrap="square">
            <a:spAutoFit/>
          </a:bodyPr>
          <a:lstStyle/>
          <a:p>
            <a:pPr>
              <a:defRPr/>
            </a:pPr>
            <a:r>
              <a:rPr lang="en-US" sz="2400" u="sng" dirty="0" err="1">
                <a:latin typeface="Brush Script Std" pitchFamily="50" charset="0"/>
              </a:rPr>
              <a:t>Pesan</a:t>
            </a:r>
            <a:r>
              <a:rPr lang="en-US" sz="2400" u="sng" dirty="0">
                <a:latin typeface="Brush Script Std" pitchFamily="50" charset="0"/>
              </a:rPr>
              <a:t> dari GM </a:t>
            </a:r>
            <a:r>
              <a:rPr lang="en-US" sz="2400" u="sng" dirty="0" smtClean="0">
                <a:latin typeface="Brush Script Std" pitchFamily="50" charset="0"/>
              </a:rPr>
              <a:t>.</a:t>
            </a:r>
          </a:p>
          <a:p>
            <a:pPr>
              <a:defRPr/>
            </a:pPr>
            <a:endParaRPr lang="en-US" sz="600" dirty="0" smtClean="0"/>
          </a:p>
          <a:p>
            <a:pPr>
              <a:defRPr/>
            </a:pPr>
            <a:r>
              <a:rPr lang="en-US" sz="2000" b="1" dirty="0" smtClean="0">
                <a:latin typeface="Times New Roman" pitchFamily="18" charset="0"/>
                <a:cs typeface="Times New Roman" pitchFamily="18" charset="0"/>
              </a:rPr>
              <a:t>Resident yang </a:t>
            </a:r>
            <a:r>
              <a:rPr lang="en-US" sz="2000" b="1" dirty="0" err="1" smtClean="0">
                <a:latin typeface="Times New Roman" pitchFamily="18" charset="0"/>
                <a:cs typeface="Times New Roman" pitchFamily="18" charset="0"/>
              </a:rPr>
              <a:t>Terhormat</a:t>
            </a:r>
            <a:r>
              <a:rPr lang="en-US" sz="2000" b="1" dirty="0" smtClean="0">
                <a:latin typeface="Times New Roman" pitchFamily="18" charset="0"/>
                <a:cs typeface="Times New Roman" pitchFamily="18" charset="0"/>
              </a:rPr>
              <a:t>,</a:t>
            </a:r>
          </a:p>
          <a:p>
            <a:pPr>
              <a:defRPr/>
            </a:pPr>
            <a:endParaRPr lang="en-US" sz="400" b="1" dirty="0" smtClean="0">
              <a:latin typeface="Times New Roman" pitchFamily="18" charset="0"/>
              <a:cs typeface="Times New Roman" pitchFamily="18" charset="0"/>
            </a:endParaRPr>
          </a:p>
          <a:p>
            <a:pPr>
              <a:defRPr/>
            </a:pPr>
            <a:r>
              <a:rPr lang="en-US" sz="2000" b="1" dirty="0" smtClean="0">
                <a:latin typeface="Times New Roman" pitchFamily="18" charset="0"/>
                <a:cs typeface="Times New Roman" pitchFamily="18" charset="0"/>
              </a:rPr>
              <a:t>Juni </a:t>
            </a:r>
            <a:r>
              <a:rPr lang="en-US" sz="2000" b="1" dirty="0" err="1" smtClean="0">
                <a:latin typeface="Times New Roman" pitchFamily="18" charset="0"/>
                <a:cs typeface="Times New Roman" pitchFamily="18" charset="0"/>
              </a:rPr>
              <a:t>adalah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bulan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liburan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Akhir</a:t>
            </a:r>
            <a:r>
              <a:rPr lang="en-US" sz="2000" b="1" dirty="0" smtClean="0">
                <a:latin typeface="Times New Roman" pitchFamily="18" charset="0"/>
                <a:cs typeface="Times New Roman" pitchFamily="18" charset="0"/>
              </a:rPr>
              <a:t> Semester </a:t>
            </a:r>
            <a:r>
              <a:rPr lang="en-US" sz="2000" b="1" dirty="0" err="1" smtClean="0">
                <a:latin typeface="Times New Roman" pitchFamily="18" charset="0"/>
                <a:cs typeface="Times New Roman" pitchFamily="18" charset="0"/>
              </a:rPr>
              <a:t>Sekolah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pada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umumnya</a:t>
            </a:r>
            <a:r>
              <a:rPr lang="en-US" sz="2000" b="1" dirty="0" smtClean="0">
                <a:latin typeface="Times New Roman" pitchFamily="18" charset="0"/>
                <a:cs typeface="Times New Roman" pitchFamily="18" charset="0"/>
              </a:rPr>
              <a:t>.</a:t>
            </a:r>
            <a:endParaRPr lang="en-US" sz="800" b="1" dirty="0" smtClean="0">
              <a:latin typeface="Times New Roman" pitchFamily="18" charset="0"/>
              <a:cs typeface="Times New Roman" pitchFamily="18" charset="0"/>
            </a:endParaRPr>
          </a:p>
          <a:p>
            <a:pPr>
              <a:defRPr/>
            </a:pP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ucapkan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Selamat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Berlibur</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kepada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Pelajar</a:t>
            </a:r>
            <a:r>
              <a:rPr lang="en-US" sz="2000" b="1" dirty="0" smtClean="0">
                <a:latin typeface="Times New Roman" pitchFamily="18" charset="0"/>
                <a:cs typeface="Times New Roman" pitchFamily="18" charset="0"/>
              </a:rPr>
              <a:t> &amp; </a:t>
            </a:r>
            <a:r>
              <a:rPr lang="en-US" sz="2000" b="1" dirty="0" err="1" smtClean="0">
                <a:latin typeface="Times New Roman" pitchFamily="18" charset="0"/>
                <a:cs typeface="Times New Roman" pitchFamily="18" charset="0"/>
              </a:rPr>
              <a:t>anggota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keluarga</a:t>
            </a:r>
            <a:r>
              <a:rPr lang="en-US" sz="2000" b="1" dirty="0" smtClean="0">
                <a:latin typeface="Times New Roman" pitchFamily="18" charset="0"/>
                <a:cs typeface="Times New Roman" pitchFamily="18" charset="0"/>
              </a:rPr>
              <a:t>.</a:t>
            </a:r>
          </a:p>
          <a:p>
            <a:pPr>
              <a:defRPr/>
            </a:pPr>
            <a:endParaRPr lang="en-US" sz="800" b="1" dirty="0" smtClean="0">
              <a:latin typeface="Times New Roman" pitchFamily="18" charset="0"/>
              <a:cs typeface="Times New Roman" pitchFamily="18" charset="0"/>
            </a:endParaRPr>
          </a:p>
          <a:p>
            <a:pPr>
              <a:defRPr/>
            </a:pPr>
            <a:r>
              <a:rPr lang="en-US" sz="2000" b="1" dirty="0" err="1" smtClean="0">
                <a:latin typeface="Times New Roman" pitchFamily="18" charset="0"/>
                <a:cs typeface="Times New Roman" pitchFamily="18" charset="0"/>
              </a:rPr>
              <a:t>Bagi</a:t>
            </a:r>
            <a:r>
              <a:rPr lang="en-US" sz="2000" b="1" dirty="0" smtClean="0">
                <a:latin typeface="Times New Roman" pitchFamily="18" charset="0"/>
                <a:cs typeface="Times New Roman" pitchFamily="18" charset="0"/>
              </a:rPr>
              <a:t> yang </a:t>
            </a:r>
            <a:r>
              <a:rPr lang="en-US" sz="2000" b="1" dirty="0" err="1" smtClean="0">
                <a:latin typeface="Times New Roman" pitchFamily="18" charset="0"/>
                <a:cs typeface="Times New Roman" pitchFamily="18" charset="0"/>
              </a:rPr>
              <a:t>akan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bepergian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meninggalkan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Unitnya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demi</a:t>
            </a:r>
            <a:r>
              <a:rPr lang="en-US" sz="2000" b="1" dirty="0" smtClean="0">
                <a:latin typeface="Times New Roman" pitchFamily="18" charset="0"/>
                <a:cs typeface="Times New Roman" pitchFamily="18" charset="0"/>
              </a:rPr>
              <a:t> KEAMANAN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sarankan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Melapor</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kepada</a:t>
            </a:r>
            <a:r>
              <a:rPr lang="en-US" sz="2000" b="1" dirty="0" smtClean="0">
                <a:latin typeface="Times New Roman" pitchFamily="18" charset="0"/>
                <a:cs typeface="Times New Roman" pitchFamily="18" charset="0"/>
              </a:rPr>
              <a:t> Tenant Relations, </a:t>
            </a:r>
            <a:r>
              <a:rPr lang="en-US" sz="2000" b="1" dirty="0" err="1" smtClean="0">
                <a:latin typeface="Times New Roman" pitchFamily="18" charset="0"/>
                <a:cs typeface="Times New Roman" pitchFamily="18" charset="0"/>
              </a:rPr>
              <a:t>demikian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juga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jika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mengundang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pihak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keluarga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Luar</a:t>
            </a:r>
            <a:r>
              <a:rPr lang="en-US" sz="2000" b="1" dirty="0" smtClean="0">
                <a:latin typeface="Times New Roman" pitchFamily="18" charset="0"/>
                <a:cs typeface="Times New Roman" pitchFamily="18" charset="0"/>
              </a:rPr>
              <a:t> DATANG </a:t>
            </a:r>
            <a:r>
              <a:rPr lang="en-US" sz="2000" b="1" dirty="0" err="1" smtClean="0">
                <a:latin typeface="Times New Roman" pitchFamily="18" charset="0"/>
                <a:cs typeface="Times New Roman" pitchFamily="18" charset="0"/>
              </a:rPr>
              <a:t>atau</a:t>
            </a:r>
            <a:r>
              <a:rPr lang="en-US" sz="2000" b="1" dirty="0" smtClean="0">
                <a:latin typeface="Times New Roman" pitchFamily="18" charset="0"/>
                <a:cs typeface="Times New Roman" pitchFamily="18" charset="0"/>
              </a:rPr>
              <a:t> TINGGAL </a:t>
            </a:r>
            <a:r>
              <a:rPr lang="en-US" sz="2000" b="1" dirty="0" err="1" smtClean="0">
                <a:latin typeface="Times New Roman" pitchFamily="18" charset="0"/>
                <a:cs typeface="Times New Roman" pitchFamily="18" charset="0"/>
              </a:rPr>
              <a:t>di</a:t>
            </a:r>
            <a:r>
              <a:rPr lang="en-US" sz="2000" b="1" dirty="0" smtClean="0">
                <a:latin typeface="Times New Roman" pitchFamily="18" charset="0"/>
                <a:cs typeface="Times New Roman" pitchFamily="18" charset="0"/>
              </a:rPr>
              <a:t> Cambridge Condominium, </a:t>
            </a:r>
            <a:r>
              <a:rPr lang="en-US" sz="2000" b="1" dirty="0" err="1" smtClean="0">
                <a:latin typeface="Times New Roman" pitchFamily="18" charset="0"/>
                <a:cs typeface="Times New Roman" pitchFamily="18" charset="0"/>
              </a:rPr>
              <a:t>diwajibkan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MELAPOR / MENDAFTARKANNYA.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diingatkan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kembali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bahwa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Fasilitas</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Kolam</a:t>
            </a:r>
            <a:r>
              <a:rPr lang="en-US" sz="2000" b="1" dirty="0" smtClean="0">
                <a:latin typeface="Times New Roman" pitchFamily="18" charset="0"/>
                <a:cs typeface="Times New Roman" pitchFamily="18" charset="0"/>
              </a:rPr>
              <a:t> &amp; SPA </a:t>
            </a:r>
            <a:r>
              <a:rPr lang="en-US" sz="2000" b="1" dirty="0" err="1" smtClean="0">
                <a:latin typeface="Times New Roman" pitchFamily="18" charset="0"/>
                <a:cs typeface="Times New Roman" pitchFamily="18" charset="0"/>
              </a:rPr>
              <a:t>hanya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khusus</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Resident. </a:t>
            </a:r>
          </a:p>
          <a:p>
            <a:pPr>
              <a:defRPr/>
            </a:pPr>
            <a:endParaRPr lang="en-US" sz="800" b="1" dirty="0" smtClean="0">
              <a:latin typeface="Times New Roman" pitchFamily="18" charset="0"/>
              <a:cs typeface="Times New Roman" pitchFamily="18" charset="0"/>
            </a:endParaRPr>
          </a:p>
          <a:p>
            <a:pPr>
              <a:defRPr/>
            </a:pPr>
            <a:r>
              <a:rPr lang="en-US" sz="2000" b="1" dirty="0" err="1" smtClean="0">
                <a:latin typeface="Times New Roman" pitchFamily="18" charset="0"/>
                <a:cs typeface="Times New Roman" pitchFamily="18" charset="0"/>
              </a:rPr>
              <a:t>Jika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ada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Masukan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Keluhan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atau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hal-hal</a:t>
            </a:r>
            <a:r>
              <a:rPr lang="en-US" sz="2000" b="1" dirty="0" smtClean="0">
                <a:latin typeface="Times New Roman" pitchFamily="18" charset="0"/>
                <a:cs typeface="Times New Roman" pitchFamily="18" charset="0"/>
              </a:rPr>
              <a:t> yang </a:t>
            </a:r>
            <a:r>
              <a:rPr lang="en-US" sz="2000" b="1" dirty="0" err="1" smtClean="0">
                <a:latin typeface="Times New Roman" pitchFamily="18" charset="0"/>
                <a:cs typeface="Times New Roman" pitchFamily="18" charset="0"/>
              </a:rPr>
              <a:t>belum</a:t>
            </a:r>
            <a:r>
              <a:rPr lang="en-US" sz="2000" b="1" dirty="0" smtClean="0">
                <a:latin typeface="Times New Roman" pitchFamily="18" charset="0"/>
                <a:cs typeface="Times New Roman" pitchFamily="18" charset="0"/>
              </a:rPr>
              <a:t> PASTI/ </a:t>
            </a:r>
            <a:r>
              <a:rPr lang="en-US" sz="2000" b="1" dirty="0" err="1" smtClean="0">
                <a:latin typeface="Times New Roman" pitchFamily="18" charset="0"/>
                <a:cs typeface="Times New Roman" pitchFamily="18" charset="0"/>
              </a:rPr>
              <a:t>belum</a:t>
            </a:r>
            <a:r>
              <a:rPr lang="en-US" sz="2000" b="1" dirty="0" smtClean="0">
                <a:latin typeface="Times New Roman" pitchFamily="18" charset="0"/>
                <a:cs typeface="Times New Roman" pitchFamily="18" charset="0"/>
              </a:rPr>
              <a:t> JELAS </a:t>
            </a:r>
            <a:r>
              <a:rPr lang="en-US" sz="2000" b="1" dirty="0" err="1" smtClean="0">
                <a:latin typeface="Times New Roman" pitchFamily="18" charset="0"/>
                <a:cs typeface="Times New Roman" pitchFamily="18" charset="0"/>
              </a:rPr>
              <a:t>dari</a:t>
            </a:r>
            <a:r>
              <a:rPr lang="en-US" sz="2000" b="1" dirty="0" smtClean="0">
                <a:latin typeface="Times New Roman" pitchFamily="18" charset="0"/>
                <a:cs typeface="Times New Roman" pitchFamily="18" charset="0"/>
              </a:rPr>
              <a:t> Resident, </a:t>
            </a:r>
            <a:r>
              <a:rPr lang="en-US" sz="2000" b="1" dirty="0" err="1" smtClean="0">
                <a:latin typeface="Times New Roman" pitchFamily="18" charset="0"/>
                <a:cs typeface="Times New Roman" pitchFamily="18" charset="0"/>
              </a:rPr>
              <a:t>harap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menghubungi</a:t>
            </a:r>
            <a:r>
              <a:rPr lang="en-US" sz="2000" b="1" dirty="0" smtClean="0">
                <a:latin typeface="Times New Roman" pitchFamily="18" charset="0"/>
                <a:cs typeface="Times New Roman" pitchFamily="18" charset="0"/>
              </a:rPr>
              <a:t> SAYA LANGSUNG </a:t>
            </a:r>
            <a:r>
              <a:rPr lang="en-US" sz="2000" b="1" dirty="0" err="1" smtClean="0">
                <a:latin typeface="Times New Roman" pitchFamily="18" charset="0"/>
                <a:cs typeface="Times New Roman" pitchFamily="18" charset="0"/>
              </a:rPr>
              <a:t>atau</a:t>
            </a:r>
            <a:r>
              <a:rPr lang="en-US" sz="2000" b="1" dirty="0" smtClean="0">
                <a:latin typeface="Times New Roman" pitchFamily="18" charset="0"/>
                <a:cs typeface="Times New Roman" pitchFamily="18" charset="0"/>
              </a:rPr>
              <a:t> ASSISTANT MANAGER </a:t>
            </a:r>
            <a:r>
              <a:rPr lang="en-US" sz="2000" b="1" dirty="0" err="1" smtClean="0">
                <a:latin typeface="Times New Roman" pitchFamily="18" charset="0"/>
                <a:cs typeface="Times New Roman" pitchFamily="18" charset="0"/>
              </a:rPr>
              <a:t>atau</a:t>
            </a:r>
            <a:r>
              <a:rPr lang="en-US" sz="2000" b="1" dirty="0" smtClean="0">
                <a:latin typeface="Times New Roman" pitchFamily="18" charset="0"/>
                <a:cs typeface="Times New Roman" pitchFamily="18" charset="0"/>
              </a:rPr>
              <a:t> TENANT RELATIONS, </a:t>
            </a:r>
            <a:r>
              <a:rPr lang="en-US" sz="2000" b="1" dirty="0" err="1" smtClean="0">
                <a:latin typeface="Times New Roman" pitchFamily="18" charset="0"/>
                <a:cs typeface="Times New Roman" pitchFamily="18" charset="0"/>
              </a:rPr>
              <a:t>karena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BERKOMITMENT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berkelanjutan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menyempurnakan</a:t>
            </a:r>
            <a:r>
              <a:rPr lang="en-US" sz="2000" b="1" dirty="0" smtClean="0">
                <a:latin typeface="Times New Roman" pitchFamily="18" charset="0"/>
                <a:cs typeface="Times New Roman" pitchFamily="18" charset="0"/>
              </a:rPr>
              <a:t> LAYANAN </a:t>
            </a:r>
            <a:r>
              <a:rPr lang="en-US" sz="2000" b="1" dirty="0" err="1" smtClean="0">
                <a:latin typeface="Times New Roman" pitchFamily="18" charset="0"/>
                <a:cs typeface="Times New Roman" pitchFamily="18" charset="0"/>
              </a:rPr>
              <a:t>bagi</a:t>
            </a:r>
            <a:r>
              <a:rPr lang="en-US" sz="2000" b="1" dirty="0" smtClean="0">
                <a:latin typeface="Times New Roman" pitchFamily="18" charset="0"/>
                <a:cs typeface="Times New Roman" pitchFamily="18" charset="0"/>
              </a:rPr>
              <a:t> Resident.</a:t>
            </a:r>
          </a:p>
          <a:p>
            <a:pPr>
              <a:defRPr/>
            </a:pPr>
            <a:endParaRPr lang="en-US" sz="400" b="1" dirty="0" smtClean="0">
              <a:solidFill>
                <a:srgbClr val="FFFF00"/>
              </a:solidFill>
              <a:latin typeface="Times New Roman" pitchFamily="18" charset="0"/>
              <a:cs typeface="Times New Roman" pitchFamily="18" charset="0"/>
            </a:endParaRPr>
          </a:p>
          <a:p>
            <a:pPr>
              <a:defRPr/>
            </a:pPr>
            <a:endParaRPr lang="en-US" sz="400" b="1" dirty="0" smtClean="0">
              <a:solidFill>
                <a:srgbClr val="FFFF00"/>
              </a:solidFill>
              <a:latin typeface="Times New Roman" pitchFamily="18" charset="0"/>
              <a:cs typeface="Times New Roman" pitchFamily="18" charset="0"/>
            </a:endParaRPr>
          </a:p>
          <a:p>
            <a:pPr>
              <a:defRPr/>
            </a:pPr>
            <a:r>
              <a:rPr lang="en-US" sz="1600" b="1" dirty="0" smtClean="0">
                <a:solidFill>
                  <a:srgbClr val="FFFF00"/>
                </a:solidFill>
                <a:latin typeface="Times New Roman" pitchFamily="18" charset="0"/>
                <a:cs typeface="Times New Roman" pitchFamily="18" charset="0"/>
              </a:rPr>
              <a:t>Salam,</a:t>
            </a:r>
          </a:p>
          <a:p>
            <a:pPr>
              <a:defRPr/>
            </a:pPr>
            <a:r>
              <a:rPr lang="en-US" sz="1600" b="1" dirty="0" smtClean="0">
                <a:solidFill>
                  <a:srgbClr val="FFFF00"/>
                </a:solidFill>
                <a:latin typeface="Times New Roman" pitchFamily="18" charset="0"/>
                <a:cs typeface="Times New Roman" pitchFamily="18" charset="0"/>
              </a:rPr>
              <a:t>Teddy Sinaga</a:t>
            </a:r>
          </a:p>
        </p:txBody>
      </p:sp>
      <p:pic>
        <p:nvPicPr>
          <p:cNvPr id="5" name="05 - Love In A Peaceful World.mp3">
            <a:hlinkClick r:id="" action="ppaction://media"/>
          </p:cNvPr>
          <p:cNvPicPr>
            <a:picLocks noRot="1" noChangeAspect="1"/>
          </p:cNvPicPr>
          <p:nvPr>
            <a:audioFile r:link="rId1"/>
          </p:nvPr>
        </p:nvPicPr>
        <p:blipFill>
          <a:blip r:embed="rId4" cstate="print"/>
          <a:stretch>
            <a:fillRect/>
          </a:stretch>
        </p:blipFill>
        <p:spPr>
          <a:xfrm>
            <a:off x="8839200" y="0"/>
            <a:ext cx="304800" cy="304800"/>
          </a:xfrm>
          <a:prstGeom prst="rect">
            <a:avLst/>
          </a:prstGeom>
        </p:spPr>
      </p:pic>
    </p:spTree>
  </p:cSld>
  <p:clrMapOvr>
    <a:masterClrMapping/>
  </p:clrMapOvr>
  <p:transition spd="slow" advClick="0" advTm="4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0" presetClass="entr" presetSubtype="0" fill="hold" grpId="1"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42844" y="71414"/>
            <a:ext cx="8786874" cy="1000132"/>
          </a:xfrm>
          <a:prstGeom prst="round2Diag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fontAlgn="auto">
              <a:spcBef>
                <a:spcPts val="0"/>
              </a:spcBef>
              <a:spcAft>
                <a:spcPts val="0"/>
              </a:spcAft>
            </a:pPr>
            <a:endParaRPr lang="id-ID">
              <a:solidFill>
                <a:prstClr val="white"/>
              </a:solidFill>
            </a:endParaRPr>
          </a:p>
        </p:txBody>
      </p:sp>
      <p:sp>
        <p:nvSpPr>
          <p:cNvPr id="5" name="Title 1"/>
          <p:cNvSpPr txBox="1">
            <a:spLocks/>
          </p:cNvSpPr>
          <p:nvPr/>
        </p:nvSpPr>
        <p:spPr>
          <a:xfrm>
            <a:off x="440970" y="71414"/>
            <a:ext cx="7960546" cy="1000132"/>
          </a:xfrm>
          <a:prstGeom prst="rect">
            <a:avLst/>
          </a:prstGeom>
        </p:spPr>
        <p:txBody>
          <a:bodyPr vert="horz" lIns="91440" tIns="45720" rIns="91440" bIns="45720" rtlCol="0" anchor="ctr">
            <a:noAutofit/>
          </a:bodyPr>
          <a:lstStyle/>
          <a:p>
            <a:pPr algn="ctr" fontAlgn="auto">
              <a:spcAft>
                <a:spcPts val="0"/>
              </a:spcAft>
              <a:defRPr/>
            </a:pPr>
            <a:r>
              <a:rPr lang="en-US" sz="8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R</a:t>
            </a:r>
            <a:r>
              <a:rPr lang="en-US"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ESIDENT - </a:t>
            </a:r>
            <a:r>
              <a:rPr lang="en-US" sz="8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I</a:t>
            </a:r>
            <a:r>
              <a:rPr lang="en-US"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NFO</a:t>
            </a:r>
            <a:endParaRPr lang="id-ID"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endParaRPr>
          </a:p>
        </p:txBody>
      </p:sp>
      <p:sp>
        <p:nvSpPr>
          <p:cNvPr id="7" name="Title 6"/>
          <p:cNvSpPr>
            <a:spLocks noGrp="1"/>
          </p:cNvSpPr>
          <p:nvPr>
            <p:ph type="title"/>
          </p:nvPr>
        </p:nvSpPr>
        <p:spPr>
          <a:xfrm>
            <a:off x="340312" y="1127234"/>
            <a:ext cx="8444198" cy="5867400"/>
          </a:xfrm>
          <a:noFill/>
        </p:spPr>
        <p:txBody>
          <a:bodyPr anchor="t">
            <a:noAutofit/>
          </a:bodyPr>
          <a:lstStyle/>
          <a:p>
            <a:r>
              <a:rPr lang="en-US" sz="2600" u="sng" dirty="0" err="1" smtClean="0">
                <a:solidFill>
                  <a:schemeClr val="tx2">
                    <a:lumMod val="75000"/>
                  </a:schemeClr>
                </a:solidFill>
                <a:latin typeface="Berlin Sans FB" pitchFamily="34" charset="0"/>
              </a:rPr>
              <a:t>Ketentuan</a:t>
            </a:r>
            <a:r>
              <a:rPr lang="en-US" sz="2600" u="sng" dirty="0" smtClean="0">
                <a:solidFill>
                  <a:schemeClr val="tx2">
                    <a:lumMod val="75000"/>
                  </a:schemeClr>
                </a:solidFill>
                <a:latin typeface="Berlin Sans FB" pitchFamily="34" charset="0"/>
              </a:rPr>
              <a:t> </a:t>
            </a:r>
            <a:r>
              <a:rPr lang="en-US" sz="2600" u="sng" dirty="0" err="1" smtClean="0">
                <a:solidFill>
                  <a:schemeClr val="tx2">
                    <a:lumMod val="75000"/>
                  </a:schemeClr>
                </a:solidFill>
                <a:latin typeface="Berlin Sans FB" pitchFamily="34" charset="0"/>
              </a:rPr>
              <a:t>Tambahan</a:t>
            </a:r>
            <a:r>
              <a:rPr lang="en-US" sz="2600" u="sng" dirty="0" smtClean="0">
                <a:solidFill>
                  <a:schemeClr val="tx2">
                    <a:lumMod val="75000"/>
                  </a:schemeClr>
                </a:solidFill>
                <a:latin typeface="Berlin Sans FB" pitchFamily="34" charset="0"/>
              </a:rPr>
              <a:t> </a:t>
            </a:r>
            <a:r>
              <a:rPr lang="en-US" sz="2600" u="sng" dirty="0" err="1" smtClean="0">
                <a:solidFill>
                  <a:schemeClr val="tx2">
                    <a:lumMod val="75000"/>
                  </a:schemeClr>
                </a:solidFill>
                <a:latin typeface="Berlin Sans FB" pitchFamily="34" charset="0"/>
              </a:rPr>
              <a:t>Parkir</a:t>
            </a:r>
            <a:r>
              <a:rPr lang="en-US" sz="2600" u="sng" dirty="0" smtClean="0">
                <a:solidFill>
                  <a:schemeClr val="tx2">
                    <a:lumMod val="75000"/>
                  </a:schemeClr>
                </a:solidFill>
                <a:latin typeface="Berlin Sans FB" pitchFamily="34" charset="0"/>
              </a:rPr>
              <a:t> MOBIL Resident </a:t>
            </a:r>
            <a:r>
              <a:rPr lang="en-US" sz="2600" dirty="0" smtClean="0">
                <a:solidFill>
                  <a:schemeClr val="tx2">
                    <a:lumMod val="75000"/>
                  </a:schemeClr>
                </a:solidFill>
                <a:latin typeface="Berlin Sans FB" pitchFamily="34" charset="0"/>
              </a:rPr>
              <a:t>, </a:t>
            </a:r>
            <a:r>
              <a:rPr lang="en-US" sz="800" dirty="0" smtClean="0">
                <a:latin typeface="Berlin Sans FB" pitchFamily="34" charset="0"/>
              </a:rPr>
              <a:t/>
            </a:r>
            <a:br>
              <a:rPr lang="en-US" sz="800" dirty="0" smtClean="0">
                <a:latin typeface="Berlin Sans FB" pitchFamily="34" charset="0"/>
              </a:rPr>
            </a:br>
            <a:r>
              <a:rPr lang="en-US" sz="800" dirty="0" smtClean="0">
                <a:latin typeface="Berlin Sans FB" pitchFamily="34" charset="0"/>
              </a:rPr>
              <a:t/>
            </a:r>
            <a:br>
              <a:rPr lang="en-US" sz="800" dirty="0" smtClean="0">
                <a:latin typeface="Berlin Sans FB" pitchFamily="34" charset="0"/>
              </a:rPr>
            </a:br>
            <a:r>
              <a:rPr lang="en-US" sz="2200" dirty="0" err="1" smtClean="0">
                <a:solidFill>
                  <a:schemeClr val="accent1">
                    <a:lumMod val="75000"/>
                  </a:schemeClr>
                </a:solidFill>
                <a:latin typeface="Berlin Sans FB" pitchFamily="34" charset="0"/>
              </a:rPr>
              <a:t>Oleh</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karena</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adanya</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beberapa</a:t>
            </a:r>
            <a:r>
              <a:rPr lang="en-US" sz="2200" dirty="0" smtClean="0">
                <a:solidFill>
                  <a:schemeClr val="accent1">
                    <a:lumMod val="75000"/>
                  </a:schemeClr>
                </a:solidFill>
                <a:latin typeface="Berlin Sans FB" pitchFamily="34" charset="0"/>
              </a:rPr>
              <a:t> PENYIMPANGAN </a:t>
            </a:r>
            <a:r>
              <a:rPr lang="en-US" sz="2200" dirty="0" err="1" smtClean="0">
                <a:solidFill>
                  <a:schemeClr val="tx2">
                    <a:lumMod val="75000"/>
                  </a:schemeClr>
                </a:solidFill>
                <a:latin typeface="Berlin Sans FB" pitchFamily="34" charset="0"/>
              </a:rPr>
              <a:t>pada</a:t>
            </a:r>
            <a:r>
              <a:rPr lang="en-US" sz="2200" dirty="0" smtClean="0">
                <a:solidFill>
                  <a:schemeClr val="tx2">
                    <a:lumMod val="75000"/>
                  </a:schemeClr>
                </a:solidFill>
                <a:latin typeface="Berlin Sans FB" pitchFamily="34" charset="0"/>
              </a:rPr>
              <a:t>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Batasan</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Jumlah</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Mobil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Penghuni</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yang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Parkir</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di</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Condominium</a:t>
            </a:r>
            <a:r>
              <a:rPr lang="en-US" sz="2200" dirty="0" smtClean="0">
                <a:solidFill>
                  <a:schemeClr val="accent1">
                    <a:lumMod val="75000"/>
                  </a:schemeClr>
                </a:solidFill>
                <a:latin typeface="Berlin Sans FB" pitchFamily="34" charset="0"/>
              </a:rPr>
              <a:t>, Management </a:t>
            </a:r>
            <a:r>
              <a:rPr lang="en-US" sz="2200" dirty="0" err="1" smtClean="0">
                <a:solidFill>
                  <a:schemeClr val="accent1">
                    <a:lumMod val="75000"/>
                  </a:schemeClr>
                </a:solidFill>
                <a:latin typeface="Berlin Sans FB" pitchFamily="34" charset="0"/>
              </a:rPr>
              <a:t>Mengingatkan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kembali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akan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hal</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tersebut</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sbb</a:t>
            </a:r>
            <a:r>
              <a:rPr lang="en-US" sz="2200" dirty="0" smtClean="0">
                <a:solidFill>
                  <a:schemeClr val="accent1">
                    <a:lumMod val="75000"/>
                  </a:schemeClr>
                </a:solidFill>
                <a:latin typeface="Berlin Sans FB" pitchFamily="34" charset="0"/>
              </a:rPr>
              <a:t>:</a:t>
            </a: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1.   Maximal 2 Mobil yang </a:t>
            </a:r>
            <a:r>
              <a:rPr lang="en-US" sz="2200" dirty="0" err="1" smtClean="0">
                <a:solidFill>
                  <a:schemeClr val="accent1">
                    <a:lumMod val="75000"/>
                  </a:schemeClr>
                </a:solidFill>
                <a:latin typeface="Berlin Sans FB" pitchFamily="34" charset="0"/>
              </a:rPr>
              <a:t>diizinkan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masuk</a:t>
            </a:r>
            <a:r>
              <a:rPr lang="en-US" sz="2200" dirty="0" smtClean="0">
                <a:solidFill>
                  <a:schemeClr val="accent1">
                    <a:lumMod val="75000"/>
                  </a:schemeClr>
                </a:solidFill>
                <a:latin typeface="Berlin Sans FB" pitchFamily="34" charset="0"/>
              </a:rPr>
              <a:t> per Unit (200 M²)</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2.  Mobil </a:t>
            </a:r>
            <a:r>
              <a:rPr lang="en-US" sz="2200" dirty="0" err="1" smtClean="0">
                <a:solidFill>
                  <a:schemeClr val="accent1">
                    <a:lumMod val="75000"/>
                  </a:schemeClr>
                </a:solidFill>
                <a:latin typeface="Berlin Sans FB" pitchFamily="34" charset="0"/>
              </a:rPr>
              <a:t>ditempeli</a:t>
            </a:r>
            <a:r>
              <a:rPr lang="en-US" sz="2200" dirty="0" smtClean="0">
                <a:solidFill>
                  <a:schemeClr val="accent1">
                    <a:lumMod val="75000"/>
                  </a:schemeClr>
                </a:solidFill>
                <a:latin typeface="Berlin Sans FB" pitchFamily="34" charset="0"/>
              </a:rPr>
              <a:t> STICKER </a:t>
            </a:r>
            <a:r>
              <a:rPr lang="en-US" sz="2200" dirty="0" err="1" smtClean="0">
                <a:solidFill>
                  <a:schemeClr val="accent1">
                    <a:lumMod val="75000"/>
                  </a:schemeClr>
                </a:solidFill>
                <a:latin typeface="Berlin Sans FB" pitchFamily="34" charset="0"/>
              </a:rPr>
              <a:t>dari</a:t>
            </a:r>
            <a:r>
              <a:rPr lang="en-US" sz="2200" dirty="0" smtClean="0">
                <a:solidFill>
                  <a:schemeClr val="accent1">
                    <a:lumMod val="75000"/>
                  </a:schemeClr>
                </a:solidFill>
                <a:latin typeface="Berlin Sans FB" pitchFamily="34" charset="0"/>
              </a:rPr>
              <a:t> Management.</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3.  Yang </a:t>
            </a:r>
            <a:r>
              <a:rPr lang="en-US" sz="2200" dirty="0" err="1" smtClean="0">
                <a:solidFill>
                  <a:schemeClr val="accent1">
                    <a:lumMod val="75000"/>
                  </a:schemeClr>
                </a:solidFill>
                <a:latin typeface="Berlin Sans FB" pitchFamily="34" charset="0"/>
              </a:rPr>
              <a:t>memasukan</a:t>
            </a:r>
            <a:r>
              <a:rPr lang="en-US" sz="2200" dirty="0" smtClean="0">
                <a:solidFill>
                  <a:schemeClr val="accent1">
                    <a:lumMod val="75000"/>
                  </a:schemeClr>
                </a:solidFill>
                <a:latin typeface="Berlin Sans FB" pitchFamily="34" charset="0"/>
              </a:rPr>
              <a:t> MOBIL </a:t>
            </a:r>
            <a:r>
              <a:rPr lang="en-US" sz="2200" dirty="0" err="1" smtClean="0">
                <a:solidFill>
                  <a:schemeClr val="accent1">
                    <a:lumMod val="75000"/>
                  </a:schemeClr>
                </a:solidFill>
                <a:latin typeface="Berlin Sans FB" pitchFamily="34" charset="0"/>
              </a:rPr>
              <a:t>lebih</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dari</a:t>
            </a:r>
            <a:r>
              <a:rPr lang="en-US" sz="2200" dirty="0" smtClean="0">
                <a:solidFill>
                  <a:schemeClr val="accent1">
                    <a:lumMod val="75000"/>
                  </a:schemeClr>
                </a:solidFill>
                <a:latin typeface="Berlin Sans FB" pitchFamily="34" charset="0"/>
              </a:rPr>
              <a:t> 2, </a:t>
            </a:r>
            <a:r>
              <a:rPr lang="en-US" sz="2200" dirty="0" err="1" smtClean="0">
                <a:solidFill>
                  <a:schemeClr val="accent1">
                    <a:lumMod val="75000"/>
                  </a:schemeClr>
                </a:solidFill>
                <a:latin typeface="Berlin Sans FB" pitchFamily="34" charset="0"/>
              </a:rPr>
              <a:t>dimohon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Melapor</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kepada</a:t>
            </a:r>
            <a:r>
              <a:rPr lang="en-US" sz="2200" dirty="0" smtClean="0">
                <a:solidFill>
                  <a:schemeClr val="accent1">
                    <a:lumMod val="75000"/>
                  </a:schemeClr>
                </a:solidFill>
                <a:latin typeface="Berlin Sans FB" pitchFamily="34" charset="0"/>
              </a:rPr>
              <a:t>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Management, </a:t>
            </a:r>
            <a:r>
              <a:rPr lang="en-US" sz="2200" dirty="0" err="1" smtClean="0">
                <a:solidFill>
                  <a:schemeClr val="accent1">
                    <a:lumMod val="75000"/>
                  </a:schemeClr>
                </a:solidFill>
                <a:latin typeface="Berlin Sans FB" pitchFamily="34" charset="0"/>
              </a:rPr>
              <a:t>Kami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kategorikan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sebagai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TITIPAN.</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Sekaligus</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sampaikan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Durasi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penitipannya</a:t>
            </a:r>
            <a:r>
              <a:rPr lang="en-US" sz="2200" dirty="0" smtClean="0">
                <a:solidFill>
                  <a:schemeClr val="accent1">
                    <a:lumMod val="75000"/>
                  </a:schemeClr>
                </a:solidFill>
                <a:latin typeface="Berlin Sans FB" pitchFamily="34" charset="0"/>
              </a:rPr>
              <a:t>.</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4.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TITIPAN </a:t>
            </a:r>
            <a:r>
              <a:rPr lang="en-US" sz="2200" dirty="0" err="1" smtClean="0">
                <a:solidFill>
                  <a:schemeClr val="accent1">
                    <a:lumMod val="75000"/>
                  </a:schemeClr>
                </a:solidFill>
                <a:latin typeface="Berlin Sans FB" pitchFamily="34" charset="0"/>
              </a:rPr>
              <a:t>wajib</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Parkir</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Lantai</a:t>
            </a:r>
            <a:r>
              <a:rPr lang="en-US" sz="2200" dirty="0" smtClean="0">
                <a:solidFill>
                  <a:schemeClr val="accent1">
                    <a:lumMod val="75000"/>
                  </a:schemeClr>
                </a:solidFill>
                <a:latin typeface="Berlin Sans FB" pitchFamily="34" charset="0"/>
              </a:rPr>
              <a:t> 4 (P2), </a:t>
            </a:r>
            <a:r>
              <a:rPr lang="en-US" sz="2200" dirty="0" err="1" smtClean="0">
                <a:solidFill>
                  <a:srgbClr val="FF0000"/>
                </a:solidFill>
                <a:latin typeface="Berlin Sans FB" pitchFamily="34" charset="0"/>
              </a:rPr>
              <a:t>Jangan</a:t>
            </a: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lagi</a:t>
            </a:r>
            <a:r>
              <a:rPr lang="en-US" sz="2200" dirty="0" smtClean="0">
                <a:solidFill>
                  <a:srgbClr val="FF0000"/>
                </a:solidFill>
                <a:latin typeface="Berlin Sans FB" pitchFamily="34" charset="0"/>
              </a:rPr>
              <a:t/>
            </a:r>
            <a:br>
              <a:rPr lang="en-US" sz="2200" dirty="0" smtClean="0">
                <a:solidFill>
                  <a:srgbClr val="FF0000"/>
                </a:solidFill>
                <a:latin typeface="Berlin Sans FB" pitchFamily="34" charset="0"/>
              </a:rPr>
            </a:b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Parkir</a:t>
            </a: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di</a:t>
            </a: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lantai</a:t>
            </a:r>
            <a:r>
              <a:rPr lang="en-US" sz="2200" dirty="0" smtClean="0">
                <a:solidFill>
                  <a:srgbClr val="FF0000"/>
                </a:solidFill>
                <a:latin typeface="Berlin Sans FB" pitchFamily="34" charset="0"/>
              </a:rPr>
              <a:t> 5 (P3)</a:t>
            </a: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5.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TITIPAN </a:t>
            </a:r>
            <a:r>
              <a:rPr lang="en-US" sz="2200" dirty="0" err="1" smtClean="0">
                <a:solidFill>
                  <a:schemeClr val="accent1">
                    <a:lumMod val="75000"/>
                  </a:schemeClr>
                </a:solidFill>
                <a:latin typeface="Berlin Sans FB" pitchFamily="34" charset="0"/>
              </a:rPr>
              <a:t>adalah</a:t>
            </a:r>
            <a:r>
              <a:rPr lang="en-US" sz="2200" dirty="0" smtClean="0">
                <a:solidFill>
                  <a:schemeClr val="accent1">
                    <a:lumMod val="75000"/>
                  </a:schemeClr>
                </a:solidFill>
                <a:latin typeface="Berlin Sans FB" pitchFamily="34" charset="0"/>
              </a:rPr>
              <a:t> </a:t>
            </a:r>
            <a:r>
              <a:rPr lang="en-US" sz="2200" b="1" u="sng" dirty="0" err="1" smtClean="0">
                <a:solidFill>
                  <a:srgbClr val="FF0000"/>
                </a:solidFill>
                <a:latin typeface="Berlin Sans FB" pitchFamily="34" charset="0"/>
              </a:rPr>
              <a:t>Tanggung</a:t>
            </a:r>
            <a:r>
              <a:rPr lang="en-US" sz="2200" b="1" u="sng" dirty="0" smtClean="0">
                <a:solidFill>
                  <a:srgbClr val="FF0000"/>
                </a:solidFill>
                <a:latin typeface="Berlin Sans FB" pitchFamily="34" charset="0"/>
              </a:rPr>
              <a:t> </a:t>
            </a:r>
            <a:r>
              <a:rPr lang="en-US" sz="2200" b="1" u="sng" dirty="0" err="1" smtClean="0">
                <a:solidFill>
                  <a:srgbClr val="FF0000"/>
                </a:solidFill>
                <a:latin typeface="Berlin Sans FB" pitchFamily="34" charset="0"/>
              </a:rPr>
              <a:t>Jawab</a:t>
            </a:r>
            <a:r>
              <a:rPr lang="en-US" sz="2200" b="1" u="sng" dirty="0" smtClean="0">
                <a:solidFill>
                  <a:srgbClr val="FF0000"/>
                </a:solidFill>
                <a:latin typeface="Berlin Sans FB" pitchFamily="34" charset="0"/>
              </a:rPr>
              <a:t> </a:t>
            </a:r>
            <a:r>
              <a:rPr lang="en-US" sz="2200" b="1" u="sng" dirty="0" err="1" smtClean="0">
                <a:solidFill>
                  <a:srgbClr val="FF0000"/>
                </a:solidFill>
                <a:latin typeface="Berlin Sans FB" pitchFamily="34" charset="0"/>
              </a:rPr>
              <a:t>Pemilik</a:t>
            </a:r>
            <a:r>
              <a:rPr lang="en-US" sz="2200" dirty="0" smtClean="0">
                <a:solidFill>
                  <a:srgbClr val="FF0000"/>
                </a:solidFill>
                <a:latin typeface="Berlin Sans FB" pitchFamily="34" charset="0"/>
              </a:rPr>
              <a:t>.</a:t>
            </a: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6.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Alasan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Keamanan</a:t>
            </a:r>
            <a:r>
              <a:rPr lang="en-US" sz="2200" dirty="0" smtClean="0">
                <a:solidFill>
                  <a:schemeClr val="accent1">
                    <a:lumMod val="75000"/>
                  </a:schemeClr>
                </a:solidFill>
                <a:latin typeface="Berlin Sans FB" pitchFamily="34" charset="0"/>
              </a:rPr>
              <a:t>, Management </a:t>
            </a:r>
            <a:r>
              <a:rPr lang="en-US" sz="2200" dirty="0" err="1" smtClean="0">
                <a:solidFill>
                  <a:schemeClr val="accent1">
                    <a:lumMod val="75000"/>
                  </a:schemeClr>
                </a:solidFill>
                <a:latin typeface="Berlin Sans FB" pitchFamily="34" charset="0"/>
              </a:rPr>
              <a:t>berhak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melarang</a:t>
            </a:r>
            <a:r>
              <a:rPr lang="en-US" sz="2200" dirty="0" smtClean="0">
                <a:solidFill>
                  <a:schemeClr val="accent1">
                    <a:lumMod val="75000"/>
                  </a:schemeClr>
                </a:solidFill>
                <a:latin typeface="Berlin Sans FB" pitchFamily="34" charset="0"/>
              </a:rPr>
              <a:t>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yang </a:t>
            </a:r>
            <a:r>
              <a:rPr lang="en-US" sz="2200" dirty="0" err="1" smtClean="0">
                <a:solidFill>
                  <a:schemeClr val="accent1">
                    <a:lumMod val="75000"/>
                  </a:schemeClr>
                </a:solidFill>
                <a:latin typeface="Berlin Sans FB" pitchFamily="34" charset="0"/>
              </a:rPr>
              <a:t>tidak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memenuhi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syarat</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MASUK.</a:t>
            </a: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2000" b="1" dirty="0" err="1" smtClean="0">
                <a:solidFill>
                  <a:srgbClr val="FF0000"/>
                </a:solidFill>
                <a:latin typeface="Berlin Sans FB" pitchFamily="34" charset="0"/>
              </a:rPr>
              <a:t>Jika</a:t>
            </a:r>
            <a:r>
              <a:rPr lang="en-US" sz="2000" b="1" dirty="0" smtClean="0">
                <a:solidFill>
                  <a:srgbClr val="FF0000"/>
                </a:solidFill>
                <a:latin typeface="Berlin Sans FB" pitchFamily="34" charset="0"/>
              </a:rPr>
              <a:t> </a:t>
            </a:r>
            <a:r>
              <a:rPr lang="en-US" sz="2000" b="1" dirty="0" err="1" smtClean="0">
                <a:solidFill>
                  <a:srgbClr val="FF0000"/>
                </a:solidFill>
                <a:latin typeface="Berlin Sans FB" pitchFamily="34" charset="0"/>
              </a:rPr>
              <a:t>Ditegur</a:t>
            </a:r>
            <a:r>
              <a:rPr lang="en-US" sz="2000" b="1" dirty="0" smtClean="0">
                <a:solidFill>
                  <a:srgbClr val="FF0000"/>
                </a:solidFill>
                <a:latin typeface="Berlin Sans FB" pitchFamily="34" charset="0"/>
              </a:rPr>
              <a:t> </a:t>
            </a:r>
            <a:r>
              <a:rPr lang="en-US" sz="2000" b="1" dirty="0" err="1" smtClean="0">
                <a:solidFill>
                  <a:srgbClr val="FF0000"/>
                </a:solidFill>
                <a:latin typeface="Berlin Sans FB" pitchFamily="34" charset="0"/>
              </a:rPr>
              <a:t>atau</a:t>
            </a:r>
            <a:r>
              <a:rPr lang="en-US" sz="2000" b="1" dirty="0" smtClean="0">
                <a:solidFill>
                  <a:srgbClr val="FF0000"/>
                </a:solidFill>
                <a:latin typeface="Berlin Sans FB" pitchFamily="34" charset="0"/>
              </a:rPr>
              <a:t> </a:t>
            </a:r>
            <a:r>
              <a:rPr lang="en-US" sz="2000" b="1" dirty="0" err="1" smtClean="0">
                <a:solidFill>
                  <a:srgbClr val="FF0000"/>
                </a:solidFill>
                <a:latin typeface="Berlin Sans FB" pitchFamily="34" charset="0"/>
              </a:rPr>
              <a:t>Disurati</a:t>
            </a:r>
            <a:r>
              <a:rPr lang="en-US" sz="2000" b="1" dirty="0" smtClean="0">
                <a:solidFill>
                  <a:srgbClr val="FF0000"/>
                </a:solidFill>
                <a:latin typeface="Berlin Sans FB" pitchFamily="34" charset="0"/>
              </a:rPr>
              <a:t>, MOHON JANGAN TERSINGGUNG.</a:t>
            </a:r>
            <a:endParaRPr lang="id-ID" sz="2400" dirty="0">
              <a:solidFill>
                <a:schemeClr val="tx2">
                  <a:lumMod val="60000"/>
                  <a:lumOff val="40000"/>
                </a:schemeClr>
              </a:solidFill>
              <a:latin typeface="Berlin Sans FB" pitchFamily="34" charset="0"/>
            </a:endParaRPr>
          </a:p>
        </p:txBody>
      </p:sp>
    </p:spTree>
  </p:cSld>
  <p:clrMapOvr>
    <a:masterClrMapping/>
  </p:clrMapOvr>
  <p:transition advClick="0" advTm="60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8" name="Round Diagonal Corner Rectangle 7"/>
          <p:cNvSpPr/>
          <p:nvPr/>
        </p:nvSpPr>
        <p:spPr>
          <a:xfrm flipH="1">
            <a:off x="4358" y="457176"/>
            <a:ext cx="5482042" cy="3429024"/>
          </a:xfrm>
          <a:prstGeom prst="round2DiagRect">
            <a:avLst>
              <a:gd name="adj1" fmla="val 35747"/>
              <a:gd name="adj2" fmla="val 0"/>
            </a:avLst>
          </a:prstGeom>
          <a:solidFill>
            <a:schemeClr val="accent3">
              <a:lumMod val="20000"/>
              <a:lumOff val="8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3"/>
          </a:lnRef>
          <a:fillRef idx="1">
            <a:schemeClr val="lt1"/>
          </a:fillRef>
          <a:effectRef idx="0">
            <a:schemeClr val="accent3"/>
          </a:effectRef>
          <a:fontRef idx="minor">
            <a:schemeClr val="dk1"/>
          </a:fontRef>
        </p:style>
        <p:txBody>
          <a:bodyPr rtlCol="0" anchor="ctr"/>
          <a:lstStyle/>
          <a:p>
            <a:pPr marL="514350" indent="-514350">
              <a:buNone/>
            </a:pP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sp>
        <p:nvSpPr>
          <p:cNvPr id="9" name="Round Diagonal Corner Rectangle 8"/>
          <p:cNvSpPr/>
          <p:nvPr/>
        </p:nvSpPr>
        <p:spPr>
          <a:xfrm rot="227400" flipH="1" flipV="1">
            <a:off x="5679888" y="2793128"/>
            <a:ext cx="2928958" cy="1930088"/>
          </a:xfrm>
          <a:prstGeom prst="round2DiagRect">
            <a:avLst>
              <a:gd name="adj1" fmla="val 41832"/>
              <a:gd name="adj2" fmla="val 1634"/>
            </a:avLst>
          </a:prstGeom>
          <a:solidFill>
            <a:schemeClr val="accent3">
              <a:lumMod val="20000"/>
              <a:lumOff val="8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3"/>
          </a:lnRef>
          <a:fillRef idx="1">
            <a:schemeClr val="lt1"/>
          </a:fillRef>
          <a:effectRef idx="0">
            <a:schemeClr val="accent3"/>
          </a:effectRef>
          <a:fontRef idx="minor">
            <a:schemeClr val="dk1"/>
          </a:fontRef>
        </p:style>
        <p:txBody>
          <a:bodyPr rtlCol="0" anchor="ctr"/>
          <a:lstStyle/>
          <a:p>
            <a:pPr algn="ctr"/>
            <a:endParaRPr lang="id-ID"/>
          </a:p>
        </p:txBody>
      </p:sp>
      <p:sp>
        <p:nvSpPr>
          <p:cNvPr id="10" name="Round Diagonal Corner Rectangle 9"/>
          <p:cNvSpPr/>
          <p:nvPr/>
        </p:nvSpPr>
        <p:spPr>
          <a:xfrm rot="829933" flipV="1">
            <a:off x="5545638" y="4820620"/>
            <a:ext cx="2257912" cy="1406869"/>
          </a:xfrm>
          <a:prstGeom prst="round2DiagRect">
            <a:avLst>
              <a:gd name="adj1" fmla="val 46172"/>
              <a:gd name="adj2" fmla="val 0"/>
            </a:avLst>
          </a:prstGeom>
          <a:solidFill>
            <a:schemeClr val="accent3">
              <a:lumMod val="20000"/>
              <a:lumOff val="8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3"/>
          </a:lnRef>
          <a:fillRef idx="1">
            <a:schemeClr val="lt1"/>
          </a:fillRef>
          <a:effectRef idx="0">
            <a:schemeClr val="accent3"/>
          </a:effectRef>
          <a:fontRef idx="minor">
            <a:schemeClr val="dk1"/>
          </a:fontRef>
        </p:style>
        <p:txBody>
          <a:bodyPr rtlCol="0" anchor="ctr"/>
          <a:lstStyle/>
          <a:p>
            <a:pPr algn="ctr"/>
            <a:endParaRPr lang="id-ID"/>
          </a:p>
        </p:txBody>
      </p:sp>
      <p:sp>
        <p:nvSpPr>
          <p:cNvPr id="12" name="TextBox 11"/>
          <p:cNvSpPr txBox="1"/>
          <p:nvPr/>
        </p:nvSpPr>
        <p:spPr>
          <a:xfrm>
            <a:off x="-838200" y="4800600"/>
            <a:ext cx="6714058" cy="1054135"/>
          </a:xfrm>
          <a:prstGeom prst="rect">
            <a:avLst/>
          </a:prstGeom>
          <a:noFill/>
        </p:spPr>
        <p:txBody>
          <a:bodyPr wrap="square" rtlCol="0">
            <a:spAutoFit/>
          </a:bodyPr>
          <a:lstStyle/>
          <a:p>
            <a:pPr marL="514350" indent="-514350" algn="r">
              <a:spcBef>
                <a:spcPts val="300"/>
              </a:spcBef>
              <a:buNone/>
            </a:pPr>
            <a:r>
              <a:rPr lang="en-US" sz="3000" dirty="0" smtClean="0">
                <a:solidFill>
                  <a:schemeClr val="bg1"/>
                </a:solidFill>
                <a:effectLst>
                  <a:outerShdw blurRad="38100" dist="38100" dir="2700000" algn="tl">
                    <a:srgbClr val="000000">
                      <a:alpha val="43137"/>
                    </a:srgbClr>
                  </a:outerShdw>
                </a:effectLst>
                <a:latin typeface="Brush Script Std" pitchFamily="50" charset="0"/>
              </a:rPr>
              <a:t>Cambridge Condominium Resident </a:t>
            </a:r>
          </a:p>
          <a:p>
            <a:pPr marL="514350" indent="-514350" algn="r">
              <a:spcBef>
                <a:spcPts val="300"/>
              </a:spcBef>
              <a:buNone/>
            </a:pPr>
            <a:r>
              <a:rPr lang="en-US" sz="3000" dirty="0" smtClean="0">
                <a:solidFill>
                  <a:schemeClr val="bg1"/>
                </a:solidFill>
                <a:effectLst>
                  <a:outerShdw blurRad="38100" dist="38100" dir="2700000" algn="tl">
                    <a:srgbClr val="000000">
                      <a:alpha val="43137"/>
                    </a:srgbClr>
                  </a:outerShdw>
                </a:effectLst>
                <a:latin typeface="Brush Script Std" pitchFamily="50" charset="0"/>
              </a:rPr>
              <a:t>	</a:t>
            </a:r>
            <a:r>
              <a:rPr lang="en-US" sz="3000" dirty="0" err="1" smtClean="0">
                <a:solidFill>
                  <a:schemeClr val="bg1"/>
                </a:solidFill>
                <a:effectLst>
                  <a:outerShdw blurRad="38100" dist="38100" dir="2700000" algn="tl">
                    <a:srgbClr val="000000">
                      <a:alpha val="43137"/>
                    </a:srgbClr>
                  </a:outerShdw>
                </a:effectLst>
                <a:latin typeface="Brush Script Std" pitchFamily="50" charset="0"/>
              </a:rPr>
              <a:t>Turut</a:t>
            </a:r>
            <a:r>
              <a:rPr lang="en-US" sz="3000" dirty="0" smtClean="0">
                <a:solidFill>
                  <a:schemeClr val="bg1"/>
                </a:solidFill>
                <a:effectLst>
                  <a:outerShdw blurRad="38100" dist="38100" dir="2700000" algn="tl">
                    <a:srgbClr val="000000">
                      <a:alpha val="43137"/>
                    </a:srgbClr>
                  </a:outerShdw>
                </a:effectLst>
                <a:latin typeface="Brush Script Std" pitchFamily="50" charset="0"/>
              </a:rPr>
              <a:t> </a:t>
            </a:r>
            <a:r>
              <a:rPr lang="en-US" sz="3000" dirty="0" err="1" smtClean="0">
                <a:solidFill>
                  <a:schemeClr val="bg1"/>
                </a:solidFill>
                <a:effectLst>
                  <a:outerShdw blurRad="38100" dist="38100" dir="2700000" algn="tl">
                    <a:srgbClr val="000000">
                      <a:alpha val="43137"/>
                    </a:srgbClr>
                  </a:outerShdw>
                </a:effectLst>
                <a:latin typeface="Brush Script Std" pitchFamily="50" charset="0"/>
              </a:rPr>
              <a:t>Menyelamatkan</a:t>
            </a:r>
            <a:r>
              <a:rPr lang="en-US" sz="3000" dirty="0" smtClean="0">
                <a:solidFill>
                  <a:schemeClr val="bg1"/>
                </a:solidFill>
                <a:effectLst>
                  <a:outerShdw blurRad="38100" dist="38100" dir="2700000" algn="tl">
                    <a:srgbClr val="000000">
                      <a:alpha val="43137"/>
                    </a:srgbClr>
                  </a:outerShdw>
                </a:effectLst>
                <a:latin typeface="Brush Script Std" pitchFamily="50" charset="0"/>
              </a:rPr>
              <a:t> </a:t>
            </a:r>
            <a:r>
              <a:rPr lang="en-US" sz="3000" dirty="0" err="1" smtClean="0">
                <a:solidFill>
                  <a:schemeClr val="bg1"/>
                </a:solidFill>
                <a:effectLst>
                  <a:outerShdw blurRad="38100" dist="38100" dir="2700000" algn="tl">
                    <a:srgbClr val="000000">
                      <a:alpha val="43137"/>
                    </a:srgbClr>
                  </a:outerShdw>
                </a:effectLst>
                <a:latin typeface="Brush Script Std" pitchFamily="50" charset="0"/>
              </a:rPr>
              <a:t>Lingkungan</a:t>
            </a:r>
            <a:endParaRPr lang="en-US" sz="3000" dirty="0" smtClean="0">
              <a:solidFill>
                <a:schemeClr val="bg1"/>
              </a:solidFill>
              <a:effectLst>
                <a:outerShdw blurRad="38100" dist="38100" dir="2700000" algn="tl">
                  <a:srgbClr val="000000">
                    <a:alpha val="43137"/>
                  </a:srgbClr>
                </a:outerShdw>
              </a:effectLst>
              <a:latin typeface="Brush Script Std" pitchFamily="50" charset="0"/>
            </a:endParaRPr>
          </a:p>
        </p:txBody>
      </p:sp>
      <p:pic>
        <p:nvPicPr>
          <p:cNvPr id="13" name="Picture 12" descr="http://t3.gstatic.com/images?q=tbn:ANd9GcTUC2qmN53Pgjfp2-WnFBdaZ252Y7Pn1mNzniB6-woV0V7_1BDft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62146" y="990600"/>
            <a:ext cx="2357454" cy="1781796"/>
          </a:xfrm>
          <a:prstGeom prst="rect">
            <a:avLst/>
          </a:prstGeom>
          <a:noFill/>
        </p:spPr>
      </p:pic>
      <p:pic>
        <p:nvPicPr>
          <p:cNvPr id="14" name="Picture 10" descr="http://t3.gstatic.com/images?q=tbn:ANd9GcQjgdb3UohcvVheZEwrVZ-e0khHJV0fDMgaGWxK5Sbkq2uxR7z-nvBVH0TVOA"/>
          <p:cNvPicPr>
            <a:picLocks noChangeAspect="1" noChangeArrowheads="1"/>
          </p:cNvPicPr>
          <p:nvPr/>
        </p:nvPicPr>
        <p:blipFill>
          <a:blip r:embed="rId3" cstate="print">
            <a:clrChange>
              <a:clrFrom>
                <a:srgbClr val="FDFCFA"/>
              </a:clrFrom>
              <a:clrTo>
                <a:srgbClr val="FDFCFA">
                  <a:alpha val="0"/>
                </a:srgbClr>
              </a:clrTo>
            </a:clrChange>
          </a:blip>
          <a:srcRect/>
          <a:stretch>
            <a:fillRect/>
          </a:stretch>
        </p:blipFill>
        <p:spPr bwMode="auto">
          <a:xfrm rot="1347224">
            <a:off x="5999186" y="4824654"/>
            <a:ext cx="1547652" cy="1547652"/>
          </a:xfrm>
          <a:prstGeom prst="rect">
            <a:avLst/>
          </a:prstGeom>
          <a:noFill/>
        </p:spPr>
      </p:pic>
      <p:pic>
        <p:nvPicPr>
          <p:cNvPr id="15" name="Picture 2" descr="http://t3.gstatic.com/images?q=tbn:ANd9GcQjkJ35SLs-MN8fZERYbw3DiJLgZRDTnY_7fkAKbDspXyK2CR4KdyfIIWbtm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553200" y="3043757"/>
            <a:ext cx="1551224" cy="1528243"/>
          </a:xfrm>
          <a:prstGeom prst="rect">
            <a:avLst/>
          </a:prstGeom>
          <a:noFill/>
        </p:spPr>
      </p:pic>
    </p:spTree>
  </p:cSld>
  <p:clrMapOvr>
    <a:masterClrMapping/>
  </p:clrMapOvr>
  <p:transition spd="slow" advClick="0" advTm="15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1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cTn>
                              </p:par>
                              <p:par>
                                <p:cTn id="17" presetID="1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Bottom)">
                                      <p:cBhvr>
                                        <p:cTn id="19" dur="500"/>
                                        <p:tgtEl>
                                          <p:spTgt spid="15"/>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4" name="Round Diagonal Corner Rectangle 3"/>
          <p:cNvSpPr/>
          <p:nvPr/>
        </p:nvSpPr>
        <p:spPr>
          <a:xfrm flipV="1">
            <a:off x="257124" y="114716"/>
            <a:ext cx="7286676" cy="4958456"/>
          </a:xfrm>
          <a:prstGeom prst="round2DiagRect">
            <a:avLst>
              <a:gd name="adj1" fmla="val 28388"/>
              <a:gd name="adj2" fmla="val 0"/>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effectLst>
                <a:outerShdw blurRad="50800" dist="38100" algn="l" rotWithShape="0">
                  <a:prstClr val="black">
                    <a:alpha val="40000"/>
                  </a:prstClr>
                </a:outerShdw>
              </a:effectLst>
            </a:endParaRPr>
          </a:p>
        </p:txBody>
      </p:sp>
      <p:sp>
        <p:nvSpPr>
          <p:cNvPr id="6" name="Title 5"/>
          <p:cNvSpPr>
            <a:spLocks noGrp="1"/>
          </p:cNvSpPr>
          <p:nvPr>
            <p:ph type="title"/>
          </p:nvPr>
        </p:nvSpPr>
        <p:spPr>
          <a:xfrm>
            <a:off x="285720" y="223612"/>
            <a:ext cx="6115064" cy="843188"/>
          </a:xfrm>
          <a:effectLst>
            <a:outerShdw blurRad="50800" dist="38100" dir="2700000" algn="tl" rotWithShape="0">
              <a:prstClr val="black">
                <a:alpha val="40000"/>
              </a:prstClr>
            </a:outerShdw>
          </a:effectLst>
        </p:spPr>
        <p:txBody>
          <a:bodyPr>
            <a:normAutofit/>
          </a:bodyPr>
          <a:lstStyle/>
          <a:p>
            <a:r>
              <a:rPr lang="en-US" sz="2800" b="1" u="sng" dirty="0" smtClean="0">
                <a:ln w="18415" cmpd="sng">
                  <a:noFill/>
                  <a:prstDash val="solid"/>
                </a:ln>
                <a:effectLst>
                  <a:outerShdw blurRad="63500" dir="3600000" algn="tl" rotWithShape="0">
                    <a:srgbClr val="000000">
                      <a:alpha val="70000"/>
                    </a:srgbClr>
                  </a:outerShdw>
                </a:effectLst>
                <a:latin typeface="Cambria" pitchFamily="18" charset="0"/>
              </a:rPr>
              <a:t>JADWAL PEMBUANGAN SAMPAH</a:t>
            </a:r>
            <a:endParaRPr lang="id-ID" sz="2800" b="1" u="sng" dirty="0">
              <a:ln w="18415" cmpd="sng">
                <a:noFill/>
                <a:prstDash val="solid"/>
              </a:ln>
              <a:effectLst>
                <a:outerShdw blurRad="63500" dir="3600000" algn="tl" rotWithShape="0">
                  <a:srgbClr val="000000">
                    <a:alpha val="70000"/>
                  </a:srgbClr>
                </a:outerShdw>
              </a:effectLst>
              <a:latin typeface="Cambria" pitchFamily="18" charset="0"/>
            </a:endParaRPr>
          </a:p>
        </p:txBody>
      </p:sp>
      <p:sp>
        <p:nvSpPr>
          <p:cNvPr id="8" name="Round Diagonal Corner Rectangle 7"/>
          <p:cNvSpPr/>
          <p:nvPr/>
        </p:nvSpPr>
        <p:spPr>
          <a:xfrm>
            <a:off x="3962400" y="5173844"/>
            <a:ext cx="3571900" cy="1529432"/>
          </a:xfrm>
          <a:prstGeom prst="round2DiagRect">
            <a:avLst>
              <a:gd name="adj1" fmla="val 50000"/>
              <a:gd name="adj2" fmla="val 0"/>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marL="514350" indent="-514350">
              <a:buNone/>
            </a:pP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sp>
        <p:nvSpPr>
          <p:cNvPr id="9" name="Round Diagonal Corner Rectangle 8"/>
          <p:cNvSpPr/>
          <p:nvPr/>
        </p:nvSpPr>
        <p:spPr>
          <a:xfrm flipH="1" flipV="1">
            <a:off x="7643802" y="4199652"/>
            <a:ext cx="1500198" cy="872422"/>
          </a:xfrm>
          <a:prstGeom prst="round2DiagRect">
            <a:avLst>
              <a:gd name="adj1" fmla="val 50000"/>
              <a:gd name="adj2"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sp>
        <p:nvSpPr>
          <p:cNvPr id="10" name="Round Diagonal Corner Rectangle 9"/>
          <p:cNvSpPr/>
          <p:nvPr/>
        </p:nvSpPr>
        <p:spPr>
          <a:xfrm flipV="1">
            <a:off x="7683064" y="5172746"/>
            <a:ext cx="1043434" cy="642942"/>
          </a:xfrm>
          <a:prstGeom prst="round2DiagRect">
            <a:avLst>
              <a:gd name="adj1" fmla="val 50000"/>
              <a:gd name="adj2"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p>
        </p:txBody>
      </p:sp>
      <p:sp>
        <p:nvSpPr>
          <p:cNvPr id="11" name="TextBox 10"/>
          <p:cNvSpPr txBox="1"/>
          <p:nvPr/>
        </p:nvSpPr>
        <p:spPr>
          <a:xfrm>
            <a:off x="4343400" y="5257800"/>
            <a:ext cx="3214710" cy="1200329"/>
          </a:xfrm>
          <a:prstGeom prst="rect">
            <a:avLst/>
          </a:prstGeom>
          <a:noFill/>
        </p:spPr>
        <p:txBody>
          <a:bodyPr wrap="square" rtlCol="0">
            <a:spAutoFit/>
          </a:bodyPr>
          <a:lstStyle/>
          <a:p>
            <a:pPr marL="514350" indent="-514350">
              <a:buNone/>
            </a:pP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Terimakasih</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anda</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telah</a:t>
            </a: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TURUT MENJAGA </a:t>
            </a: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KEBERSIHAN LINGKUNGAN </a:t>
            </a: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&amp; RAMAH LINGKUNGAN.</a:t>
            </a:r>
          </a:p>
        </p:txBody>
      </p:sp>
      <p:pic>
        <p:nvPicPr>
          <p:cNvPr id="13" name="Picture 12" descr="http://t3.gstatic.com/images?q=tbn:ANd9GcTUC2qmN53Pgjfp2-WnFBdaZ252Y7Pn1mNzniB6-woV0V7_1BDft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72400" y="4252573"/>
            <a:ext cx="953972" cy="721025"/>
          </a:xfrm>
          <a:prstGeom prst="rect">
            <a:avLst/>
          </a:prstGeom>
          <a:noFill/>
        </p:spPr>
      </p:pic>
      <p:pic>
        <p:nvPicPr>
          <p:cNvPr id="14" name="Picture 10" descr="http://t3.gstatic.com/images?q=tbn:ANd9GcQjgdb3UohcvVheZEwrVZ-e0khHJV0fDMgaGWxK5Sbkq2uxR7z-nvBVH0TVOA"/>
          <p:cNvPicPr>
            <a:picLocks noChangeAspect="1" noChangeArrowheads="1"/>
          </p:cNvPicPr>
          <p:nvPr/>
        </p:nvPicPr>
        <p:blipFill>
          <a:blip r:embed="rId4" cstate="print">
            <a:clrChange>
              <a:clrFrom>
                <a:srgbClr val="FDFCFA"/>
              </a:clrFrom>
              <a:clrTo>
                <a:srgbClr val="FDFCFA">
                  <a:alpha val="0"/>
                </a:srgbClr>
              </a:clrTo>
            </a:clrChange>
          </a:blip>
          <a:srcRect/>
          <a:stretch>
            <a:fillRect/>
          </a:stretch>
        </p:blipFill>
        <p:spPr bwMode="auto">
          <a:xfrm>
            <a:off x="7891458" y="5200882"/>
            <a:ext cx="642942" cy="642942"/>
          </a:xfrm>
          <a:prstGeom prst="rect">
            <a:avLst/>
          </a:prstGeom>
          <a:noFill/>
        </p:spPr>
      </p:pic>
      <p:pic>
        <p:nvPicPr>
          <p:cNvPr id="15" name="Picture 2" descr="http://t3.gstatic.com/images?q=tbn:ANd9GcQjkJ35SLs-MN8fZERYbw3DiJLgZRDTnY_7fkAKbDspXyK2CR4KdyfIIWbtm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48099" y="3126405"/>
            <a:ext cx="1495901" cy="1473739"/>
          </a:xfrm>
          <a:prstGeom prst="rect">
            <a:avLst/>
          </a:prstGeom>
          <a:noFill/>
        </p:spPr>
      </p:pic>
      <p:sp>
        <p:nvSpPr>
          <p:cNvPr id="16" name="Title 5"/>
          <p:cNvSpPr txBox="1">
            <a:spLocks/>
          </p:cNvSpPr>
          <p:nvPr/>
        </p:nvSpPr>
        <p:spPr>
          <a:xfrm>
            <a:off x="271652" y="1200120"/>
            <a:ext cx="7372182" cy="4286280"/>
          </a:xfrm>
          <a:prstGeom prst="rect">
            <a:avLst/>
          </a:prstGeom>
          <a:effectLst>
            <a:outerShdw blurRad="50800" dist="38100" dir="2700000" algn="tl" rotWithShape="0">
              <a:prstClr val="black">
                <a:alpha val="40000"/>
              </a:prstClr>
            </a:outerShdw>
          </a:effectLst>
        </p:spPr>
        <p:txBody>
          <a:bodyPr vert="horz" lIns="45720" tIns="0" rIns="45720" bIns="0" anchor="t" anchorCtr="0">
            <a:normAutofit/>
          </a:bodyPr>
          <a:lstStyle/>
          <a:p>
            <a:pPr marL="514350" marR="0" lvl="0" indent="-514350" algn="l" defTabSz="914400" rtl="0" eaLnBrk="1" fontAlgn="auto" latinLnBrk="0" hangingPunct="1">
              <a:lnSpc>
                <a:spcPct val="100000"/>
              </a:lnSpc>
              <a:spcBef>
                <a:spcPct val="0"/>
              </a:spcBef>
              <a:spcAft>
                <a:spcPts val="0"/>
              </a:spcAft>
              <a:buClrTx/>
              <a:buSzTx/>
              <a:buFont typeface="+mj-lt"/>
              <a:buAutoNum type="arabicPeriod"/>
              <a:tabLst/>
              <a:defRPr/>
            </a:pPr>
            <a:r>
              <a:rPr lang="en-US" sz="2800" dirty="0" err="1"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Setiap</a:t>
            </a:r>
            <a:r>
              <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 HARI </a:t>
            </a:r>
            <a:r>
              <a:rPr lang="en-US" sz="2800" dirty="0" err="1"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dan</a:t>
            </a:r>
            <a:r>
              <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 HANYA </a:t>
            </a:r>
            <a:r>
              <a:rPr lang="en-US" sz="2800" dirty="0" err="1"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pada</a:t>
            </a:r>
            <a:r>
              <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 Jam </a:t>
            </a:r>
            <a:r>
              <a:rPr lang="en-US" sz="2800" dirty="0" err="1"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berikut</a:t>
            </a:r>
            <a:r>
              <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a:t>
            </a:r>
          </a:p>
          <a:p>
            <a:pPr marL="1885950" lvl="3" indent="-514350">
              <a:buFont typeface="Arial" pitchFamily="34" charset="0"/>
              <a:buChar char="•"/>
            </a:pPr>
            <a:r>
              <a:rPr lang="en-US" sz="26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08.00 </a:t>
            </a:r>
            <a:r>
              <a:rPr lang="en-US" sz="2600" dirty="0" err="1"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Pagi</a:t>
            </a:r>
            <a:endParaRPr lang="en-US" sz="26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endParaRPr>
          </a:p>
          <a:p>
            <a:pPr marL="1885950" lvl="3" indent="-514350">
              <a:buFont typeface="Arial" pitchFamily="34" charset="0"/>
              <a:buChar char="•"/>
            </a:pPr>
            <a:r>
              <a:rPr lang="en-US" sz="26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13.00 Siang</a:t>
            </a:r>
          </a:p>
          <a:p>
            <a:pPr marL="1885950" lvl="3" indent="-514350">
              <a:buFont typeface="Arial" pitchFamily="34" charset="0"/>
              <a:buChar char="•"/>
            </a:pPr>
            <a:r>
              <a:rPr lang="en-US" sz="26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21.00 </a:t>
            </a:r>
            <a:r>
              <a:rPr lang="en-US" sz="2600" dirty="0" err="1"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Malam</a:t>
            </a:r>
            <a:endParaRPr lang="en-US" sz="26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endParaRPr>
          </a:p>
          <a:p>
            <a:pPr marL="1885950" lvl="3" indent="-514350"/>
            <a:endParaRPr lang="en-US" sz="2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endParaRPr>
          </a:p>
          <a:p>
            <a:pPr marL="1885950" lvl="3" indent="-514350"/>
            <a:endParaRPr lang="en-US" sz="2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endParaRPr>
          </a:p>
          <a:p>
            <a:pPr marL="1885950" lvl="3" indent="-514350"/>
            <a:endParaRPr lang="en-US" sz="2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endParaRPr>
          </a:p>
          <a:p>
            <a:pPr marL="514350" lvl="0" indent="-514350" fontAlgn="auto">
              <a:spcAft>
                <a:spcPts val="0"/>
              </a:spcAft>
              <a:buFont typeface="+mj-lt"/>
              <a:buAutoNum type="arabicPeriod"/>
              <a:defRPr/>
            </a:pP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Lakukan</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HANYA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pada</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JAM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tersebut</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JIKA TIDAK, MAKA Alarm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Tangga</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Darurat</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akan</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AKTIF.</a:t>
            </a:r>
            <a:endPar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endParaRPr>
          </a:p>
        </p:txBody>
      </p:sp>
      <p:sp>
        <p:nvSpPr>
          <p:cNvPr id="12" name="Cloud Callout 11"/>
          <p:cNvSpPr/>
          <p:nvPr/>
        </p:nvSpPr>
        <p:spPr>
          <a:xfrm rot="20897172">
            <a:off x="-907825" y="4104059"/>
            <a:ext cx="6141957" cy="2364493"/>
          </a:xfrm>
          <a:prstGeom prst="cloudCallout">
            <a:avLst/>
          </a:prstGeom>
          <a:solidFill>
            <a:schemeClr val="bg1">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rgbClr val="FF0000"/>
                </a:solidFill>
              </a:rPr>
              <a:t>MASIH ADA  YANG MEMBUKA DI LUAR JAM TSB,</a:t>
            </a:r>
          </a:p>
          <a:p>
            <a:pPr algn="ctr"/>
            <a:r>
              <a:rPr lang="en-US" sz="2400" b="1" dirty="0" err="1" smtClean="0">
                <a:solidFill>
                  <a:srgbClr val="FF0000"/>
                </a:solidFill>
              </a:rPr>
              <a:t>Mohon</a:t>
            </a:r>
            <a:r>
              <a:rPr lang="en-US" sz="2400" b="1" dirty="0" smtClean="0">
                <a:solidFill>
                  <a:srgbClr val="FF0000"/>
                </a:solidFill>
              </a:rPr>
              <a:t> </a:t>
            </a:r>
            <a:r>
              <a:rPr lang="en-US" sz="2400" b="1" dirty="0" err="1" smtClean="0">
                <a:solidFill>
                  <a:srgbClr val="FF0000"/>
                </a:solidFill>
              </a:rPr>
              <a:t>diingatkan</a:t>
            </a:r>
            <a:r>
              <a:rPr lang="en-US" sz="2400" b="1" dirty="0" smtClean="0">
                <a:solidFill>
                  <a:srgbClr val="FF0000"/>
                </a:solidFill>
              </a:rPr>
              <a:t> </a:t>
            </a:r>
            <a:r>
              <a:rPr lang="en-US" sz="2400" b="1" dirty="0" err="1" smtClean="0">
                <a:solidFill>
                  <a:srgbClr val="FF0000"/>
                </a:solidFill>
              </a:rPr>
              <a:t>kembali</a:t>
            </a:r>
            <a:r>
              <a:rPr lang="en-US" sz="2400" b="1" dirty="0" smtClean="0">
                <a:solidFill>
                  <a:srgbClr val="FF0000"/>
                </a:solidFill>
              </a:rPr>
              <a:t> </a:t>
            </a:r>
            <a:r>
              <a:rPr lang="en-US" sz="2400" b="1" dirty="0" err="1" smtClean="0">
                <a:solidFill>
                  <a:srgbClr val="FF0000"/>
                </a:solidFill>
              </a:rPr>
              <a:t>pekerjanya</a:t>
            </a:r>
            <a:r>
              <a:rPr lang="en-US" sz="2400" b="1" dirty="0" smtClean="0">
                <a:solidFill>
                  <a:srgbClr val="FF0000"/>
                </a:solidFill>
              </a:rPr>
              <a:t> !!!!</a:t>
            </a:r>
            <a:endParaRPr lang="id-ID" sz="2400" b="1" dirty="0">
              <a:solidFill>
                <a:srgbClr val="FF0000"/>
              </a:solidFill>
            </a:endParaRPr>
          </a:p>
        </p:txBody>
      </p:sp>
      <p:pic>
        <p:nvPicPr>
          <p:cNvPr id="18" name="08 - (Fly On The) Wings Of Love.mp3">
            <a:hlinkClick r:id="" action="ppaction://media"/>
          </p:cNvPr>
          <p:cNvPicPr>
            <a:picLocks noRot="1" noChangeAspect="1"/>
          </p:cNvPicPr>
          <p:nvPr>
            <a:audioFile r:link="rId1"/>
          </p:nvPr>
        </p:nvPicPr>
        <p:blipFill>
          <a:blip r:embed="rId6" cstate="print"/>
          <a:stretch>
            <a:fillRect/>
          </a:stretch>
        </p:blipFill>
        <p:spPr>
          <a:xfrm>
            <a:off x="8839200" y="0"/>
            <a:ext cx="304800" cy="304800"/>
          </a:xfrm>
          <a:prstGeom prst="rect">
            <a:avLst/>
          </a:prstGeom>
        </p:spPr>
      </p:pic>
    </p:spTree>
  </p:cSld>
  <p:clrMapOvr>
    <a:masterClrMapping/>
  </p:clrMapOvr>
  <p:transition advClick="0" advTm="4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par>
                          <p:cTn id="7" fill="hold">
                            <p:stCondLst>
                              <p:cond delay="387787"/>
                            </p:stCondLst>
                            <p:childTnLst>
                              <p:par>
                                <p:cTn id="8" presetID="22" presetClass="entr" presetSubtype="8"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wipe(left)">
                                      <p:cBhvr>
                                        <p:cTn id="10" dur="3000"/>
                                        <p:tgtEl>
                                          <p:spTgt spid="16">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Effect transition="in" filter="wipe(left)">
                                      <p:cBhvr>
                                        <p:cTn id="13" dur="3000"/>
                                        <p:tgtEl>
                                          <p:spTgt spid="16">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xEl>
                                              <p:pRg st="2" end="2"/>
                                            </p:txEl>
                                          </p:spTgt>
                                        </p:tgtEl>
                                        <p:attrNameLst>
                                          <p:attrName>style.visibility</p:attrName>
                                        </p:attrNameLst>
                                      </p:cBhvr>
                                      <p:to>
                                        <p:strVal val="visible"/>
                                      </p:to>
                                    </p:set>
                                    <p:animEffect transition="in" filter="wipe(left)">
                                      <p:cBhvr>
                                        <p:cTn id="16" dur="3000"/>
                                        <p:tgtEl>
                                          <p:spTgt spid="16">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Effect transition="in" filter="wipe(left)">
                                      <p:cBhvr>
                                        <p:cTn id="19" dur="3000"/>
                                        <p:tgtEl>
                                          <p:spTgt spid="16">
                                            <p:txEl>
                                              <p:pRg st="3" end="3"/>
                                            </p:txEl>
                                          </p:spTgt>
                                        </p:tgtEl>
                                      </p:cBhvr>
                                    </p:animEffect>
                                  </p:childTnLst>
                                </p:cTn>
                              </p:par>
                            </p:childTnLst>
                          </p:cTn>
                        </p:par>
                        <p:par>
                          <p:cTn id="20" fill="hold">
                            <p:stCondLst>
                              <p:cond delay="390787"/>
                            </p:stCondLst>
                            <p:childTnLst>
                              <p:par>
                                <p:cTn id="21" presetID="22" presetClass="entr" presetSubtype="8" fill="hold" grpId="0" nodeType="after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animEffect transition="in" filter="wipe(left)">
                                      <p:cBhvr>
                                        <p:cTn id="23" dur="3000"/>
                                        <p:tgtEl>
                                          <p:spTgt spid="16">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bg/>
                                          </p:spTgt>
                                        </p:tgtEl>
                                        <p:attrNameLst>
                                          <p:attrName>style.visibility</p:attrName>
                                        </p:attrNameLst>
                                      </p:cBhvr>
                                      <p:to>
                                        <p:strVal val="visible"/>
                                      </p:to>
                                    </p:set>
                                    <p:animEffect transition="in" filter="fade">
                                      <p:cBhvr>
                                        <p:cTn id="26" dur="2000"/>
                                        <p:tgtEl>
                                          <p:spTgt spid="12">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2000"/>
                                        <p:tgtEl>
                                          <p:spTgt spid="12">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fade">
                                      <p:cBhvr>
                                        <p:cTn id="32" dur="2000"/>
                                        <p:tgtEl>
                                          <p:spTgt spid="12">
                                            <p:txEl>
                                              <p:pRg st="1" end="1"/>
                                            </p:txEl>
                                          </p:spTgt>
                                        </p:tgtEl>
                                      </p:cBhvr>
                                    </p:animEffect>
                                  </p:childTnLst>
                                </p:cTn>
                              </p:par>
                              <p:par>
                                <p:cTn id="33" presetID="7" presetClass="entr" presetSubtype="4" fill="hold"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12">
                                            <p:txEl>
                                              <p:pRg st="0" end="0"/>
                                            </p:txEl>
                                          </p:spTgt>
                                        </p:tgtEl>
                                        <p:attrNameLst>
                                          <p:attrName>ppt_y</p:attrName>
                                        </p:attrNameLst>
                                      </p:cBhvr>
                                      <p:tavLst>
                                        <p:tav tm="0">
                                          <p:val>
                                            <p:strVal val="1+#ppt_h/2"/>
                                          </p:val>
                                        </p:tav>
                                        <p:tav tm="100000">
                                          <p:val>
                                            <p:strVal val="#ppt_y"/>
                                          </p:val>
                                        </p:tav>
                                      </p:tavLst>
                                    </p:anim>
                                  </p:childTnLst>
                                </p:cTn>
                              </p:par>
                              <p:par>
                                <p:cTn id="37" presetID="7" presetClass="entr" presetSubtype="4" fill="hold" nodeType="with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41" fill="hold">
                            <p:stCondLst>
                              <p:cond delay="395787"/>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8">
                <p:cTn id="45"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11" grpId="0"/>
      <p:bldP spid="16" grpId="0" uiExpand="1" build="p"/>
      <p:bldP spid="12"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4" name="Round Diagonal Corner Rectangle 3"/>
          <p:cNvSpPr/>
          <p:nvPr/>
        </p:nvSpPr>
        <p:spPr>
          <a:xfrm flipV="1">
            <a:off x="43270" y="114716"/>
            <a:ext cx="7286676" cy="4958456"/>
          </a:xfrm>
          <a:prstGeom prst="round2DiagRect">
            <a:avLst>
              <a:gd name="adj1" fmla="val 28388"/>
              <a:gd name="adj2" fmla="val 0"/>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a:sp3d>
          </a:bodyPr>
          <a:lstStyle/>
          <a:p>
            <a:pPr algn="ctr"/>
            <a:endParaRPr lang="id-ID" dirty="0">
              <a:ln>
                <a:solidFill>
                  <a:schemeClr val="accent3">
                    <a:lumMod val="60000"/>
                    <a:lumOff val="40000"/>
                  </a:schemeClr>
                </a:solidFill>
              </a:ln>
              <a:solidFill>
                <a:schemeClr val="bg2">
                  <a:lumMod val="75000"/>
                </a:schemeClr>
              </a:solidFill>
              <a:effectLst>
                <a:outerShdw blurRad="50800" dist="38100" algn="l" rotWithShape="0">
                  <a:prstClr val="black">
                    <a:alpha val="40000"/>
                  </a:prstClr>
                </a:outerShdw>
              </a:effectLst>
            </a:endParaRPr>
          </a:p>
        </p:txBody>
      </p:sp>
      <p:sp>
        <p:nvSpPr>
          <p:cNvPr id="6" name="Title 5"/>
          <p:cNvSpPr>
            <a:spLocks noGrp="1"/>
          </p:cNvSpPr>
          <p:nvPr>
            <p:ph type="title"/>
          </p:nvPr>
        </p:nvSpPr>
        <p:spPr>
          <a:xfrm>
            <a:off x="457200" y="156920"/>
            <a:ext cx="4614866" cy="654032"/>
          </a:xfrm>
          <a:effectLst>
            <a:outerShdw blurRad="50800" dist="38100" dir="2700000" algn="tl" rotWithShape="0">
              <a:prstClr val="black">
                <a:alpha val="40000"/>
              </a:prstClr>
            </a:outerShdw>
          </a:effectLst>
        </p:spPr>
        <p:txBody>
          <a:bodyPr>
            <a:normAutofit/>
          </a:bodyPr>
          <a:lstStyle/>
          <a:p>
            <a:r>
              <a:rPr lang="en-US" sz="2800" b="0" u="sng" cap="none"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ATURAN PARTISIPASI</a:t>
            </a:r>
            <a:endParaRPr lang="id-ID" sz="2800" b="0" u="sng" cap="none" dirty="0">
              <a:ln w="18415" cmpd="sng">
                <a:solidFill>
                  <a:schemeClr val="tx1"/>
                </a:solidFill>
                <a:prstDash val="solid"/>
              </a:ln>
              <a:effectLst>
                <a:outerShdw blurRad="63500" dir="3600000" algn="tl" rotWithShape="0">
                  <a:srgbClr val="000000">
                    <a:alpha val="70000"/>
                  </a:srgbClr>
                </a:outerShdw>
              </a:effectLst>
              <a:latin typeface="Cambria" pitchFamily="18" charset="0"/>
            </a:endParaRPr>
          </a:p>
        </p:txBody>
      </p:sp>
      <p:sp>
        <p:nvSpPr>
          <p:cNvPr id="7" name="Rectangle 6"/>
          <p:cNvSpPr/>
          <p:nvPr/>
        </p:nvSpPr>
        <p:spPr>
          <a:xfrm>
            <a:off x="209060" y="914400"/>
            <a:ext cx="7258540" cy="3908762"/>
          </a:xfrm>
          <a:prstGeom prst="rect">
            <a:avLst/>
          </a:prstGeom>
        </p:spPr>
        <p:txBody>
          <a:bodyPr wrap="square">
            <a:spAutoFit/>
          </a:bodyPr>
          <a:lstStyle/>
          <a:p>
            <a:pPr marL="514350" indent="-514350"/>
            <a:r>
              <a:rPr lang="en-US" sz="2000" dirty="0" err="1" smtClean="0">
                <a:solidFill>
                  <a:schemeClr val="accent3">
                    <a:lumMod val="50000"/>
                  </a:schemeClr>
                </a:solidFill>
                <a:latin typeface="Cambria" pitchFamily="18" charset="0"/>
                <a:cs typeface="Times New Roman" pitchFamily="18" charset="0"/>
              </a:rPr>
              <a:t>Untuk</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berpartisipasi</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dalam</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gerakan</a:t>
            </a:r>
            <a:r>
              <a:rPr lang="en-US" sz="2000" dirty="0" smtClean="0">
                <a:solidFill>
                  <a:schemeClr val="accent3">
                    <a:lumMod val="50000"/>
                  </a:schemeClr>
                </a:solidFill>
                <a:latin typeface="Cambria" pitchFamily="18" charset="0"/>
                <a:cs typeface="Times New Roman" pitchFamily="18" charset="0"/>
              </a:rPr>
              <a:t> </a:t>
            </a:r>
            <a:r>
              <a:rPr lang="en-US" sz="2000" dirty="0" smtClean="0">
                <a:solidFill>
                  <a:srgbClr val="009900"/>
                </a:solidFill>
                <a:latin typeface="Cambria" pitchFamily="18" charset="0"/>
                <a:cs typeface="Times New Roman" pitchFamily="18" charset="0"/>
              </a:rPr>
              <a:t>GO GREEN, THINK GREEN </a:t>
            </a:r>
          </a:p>
          <a:p>
            <a:pPr marL="514350" indent="-514350"/>
            <a:r>
              <a:rPr lang="en-US" sz="2000" dirty="0" smtClean="0">
                <a:solidFill>
                  <a:srgbClr val="009900"/>
                </a:solidFill>
                <a:latin typeface="Cambria" pitchFamily="18" charset="0"/>
                <a:cs typeface="Times New Roman" pitchFamily="18" charset="0"/>
              </a:rPr>
              <a:t>&amp; TURUT MENYELAMATKAN LINGKUNGAN</a:t>
            </a:r>
            <a:r>
              <a:rPr lang="en-US" sz="2000" dirty="0" smtClean="0">
                <a:solidFill>
                  <a:schemeClr val="accent3">
                    <a:lumMod val="50000"/>
                  </a:schemeClr>
                </a:solidFill>
                <a:latin typeface="Cambria" pitchFamily="18" charset="0"/>
                <a:cs typeface="Times New Roman" pitchFamily="18" charset="0"/>
              </a:rPr>
              <a:t>, yang </a:t>
            </a:r>
            <a:r>
              <a:rPr lang="en-US" sz="2000" dirty="0" err="1" smtClean="0">
                <a:solidFill>
                  <a:schemeClr val="accent3">
                    <a:lumMod val="50000"/>
                  </a:schemeClr>
                </a:solidFill>
                <a:latin typeface="Cambria" pitchFamily="18" charset="0"/>
                <a:cs typeface="Times New Roman" pitchFamily="18" charset="0"/>
              </a:rPr>
              <a:t>salah</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satunya</a:t>
            </a:r>
            <a:r>
              <a:rPr lang="en-US" sz="2000" dirty="0" smtClean="0">
                <a:solidFill>
                  <a:schemeClr val="accent3">
                    <a:lumMod val="50000"/>
                  </a:schemeClr>
                </a:solidFill>
                <a:latin typeface="Cambria" pitchFamily="18" charset="0"/>
                <a:cs typeface="Times New Roman" pitchFamily="18" charset="0"/>
              </a:rPr>
              <a:t> </a:t>
            </a:r>
          </a:p>
          <a:p>
            <a:pPr marL="514350" indent="-514350"/>
            <a:r>
              <a:rPr lang="en-US" sz="2000" dirty="0" err="1" smtClean="0">
                <a:solidFill>
                  <a:schemeClr val="accent3">
                    <a:lumMod val="50000"/>
                  </a:schemeClr>
                </a:solidFill>
                <a:latin typeface="Cambria" pitchFamily="18" charset="0"/>
                <a:cs typeface="Times New Roman" pitchFamily="18" charset="0"/>
              </a:rPr>
              <a:t>adalah</a:t>
            </a:r>
            <a:r>
              <a:rPr lang="en-US" sz="2000" dirty="0" smtClean="0">
                <a:solidFill>
                  <a:schemeClr val="accent3">
                    <a:lumMod val="50000"/>
                  </a:schemeClr>
                </a:solidFill>
                <a:latin typeface="Cambria" pitchFamily="18" charset="0"/>
                <a:cs typeface="Times New Roman" pitchFamily="18" charset="0"/>
              </a:rPr>
              <a:t> Men-</a:t>
            </a:r>
            <a:r>
              <a:rPr lang="en-US" sz="2000" dirty="0" err="1" smtClean="0">
                <a:solidFill>
                  <a:schemeClr val="accent3">
                    <a:lumMod val="50000"/>
                  </a:schemeClr>
                </a:solidFill>
                <a:latin typeface="Cambria" pitchFamily="18" charset="0"/>
                <a:cs typeface="Times New Roman" pitchFamily="18" charset="0"/>
              </a:rPr>
              <a:t>Daur</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Ulang</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Sampah</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kami</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sangat</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mengharap</a:t>
            </a:r>
            <a:r>
              <a:rPr lang="en-US" sz="2000" dirty="0" smtClean="0">
                <a:solidFill>
                  <a:schemeClr val="accent3">
                    <a:lumMod val="50000"/>
                  </a:schemeClr>
                </a:solidFill>
                <a:latin typeface="Cambria" pitchFamily="18" charset="0"/>
                <a:cs typeface="Times New Roman" pitchFamily="18" charset="0"/>
              </a:rPr>
              <a:t> </a:t>
            </a:r>
          </a:p>
          <a:p>
            <a:pPr marL="514350" indent="-514350"/>
            <a:r>
              <a:rPr lang="en-US" sz="2000" dirty="0" err="1" smtClean="0">
                <a:solidFill>
                  <a:schemeClr val="accent3">
                    <a:lumMod val="50000"/>
                  </a:schemeClr>
                </a:solidFill>
                <a:latin typeface="Cambria" pitchFamily="18" charset="0"/>
                <a:cs typeface="Times New Roman" pitchFamily="18" charset="0"/>
              </a:rPr>
              <a:t>dukungan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seluruh</a:t>
            </a:r>
            <a:r>
              <a:rPr lang="en-US" sz="2000" dirty="0" smtClean="0">
                <a:solidFill>
                  <a:schemeClr val="accent3">
                    <a:lumMod val="50000"/>
                  </a:schemeClr>
                </a:solidFill>
                <a:latin typeface="Cambria" pitchFamily="18" charset="0"/>
                <a:cs typeface="Times New Roman" pitchFamily="18" charset="0"/>
              </a:rPr>
              <a:t> Resident </a:t>
            </a:r>
            <a:r>
              <a:rPr lang="en-US" sz="2000" dirty="0" err="1" smtClean="0">
                <a:solidFill>
                  <a:schemeClr val="accent3">
                    <a:lumMod val="50000"/>
                  </a:schemeClr>
                </a:solidFill>
                <a:latin typeface="Cambria" pitchFamily="18" charset="0"/>
                <a:cs typeface="Times New Roman" pitchFamily="18" charset="0"/>
              </a:rPr>
              <a:t>dan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Karyawannya</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dengan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cara</a:t>
            </a:r>
            <a:r>
              <a:rPr lang="en-US" sz="2000" dirty="0" smtClean="0">
                <a:solidFill>
                  <a:schemeClr val="accent3">
                    <a:lumMod val="50000"/>
                  </a:schemeClr>
                </a:solidFill>
                <a:latin typeface="Cambria" pitchFamily="18" charset="0"/>
                <a:cs typeface="Times New Roman" pitchFamily="18" charset="0"/>
              </a:rPr>
              <a:t>:</a:t>
            </a:r>
          </a:p>
          <a:p>
            <a:pPr marL="514350" indent="-514350"/>
            <a:endParaRPr lang="en-US" sz="800" dirty="0" smtClean="0">
              <a:solidFill>
                <a:schemeClr val="accent3">
                  <a:lumMod val="50000"/>
                </a:schemeClr>
              </a:solidFill>
              <a:latin typeface="Cambria" pitchFamily="18" charset="0"/>
              <a:cs typeface="Times New Roman" pitchFamily="18" charset="0"/>
            </a:endParaRPr>
          </a:p>
          <a:p>
            <a:pPr marL="514350" indent="-514350">
              <a:buFont typeface="+mj-lt"/>
              <a:buAutoNum type="arabicPeriod"/>
            </a:pPr>
            <a:r>
              <a:rPr lang="en-US" sz="2000" dirty="0" err="1" smtClean="0">
                <a:solidFill>
                  <a:srgbClr val="003300"/>
                </a:solidFill>
                <a:latin typeface="Cambria" pitchFamily="18" charset="0"/>
                <a:cs typeface="Times New Roman" pitchFamily="18" charset="0"/>
              </a:rPr>
              <a:t>Memisahkan</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selalu</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sampah</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kering</a:t>
            </a:r>
            <a:r>
              <a:rPr lang="en-US" sz="2000" dirty="0" smtClean="0">
                <a:solidFill>
                  <a:srgbClr val="003300"/>
                </a:solidFill>
                <a:latin typeface="Cambria" pitchFamily="18" charset="0"/>
                <a:cs typeface="Times New Roman" pitchFamily="18" charset="0"/>
              </a:rPr>
              <a:t> yang </a:t>
            </a:r>
            <a:r>
              <a:rPr lang="en-US" sz="2000" dirty="0" err="1" smtClean="0">
                <a:solidFill>
                  <a:srgbClr val="003300"/>
                </a:solidFill>
                <a:latin typeface="Cambria" pitchFamily="18" charset="0"/>
                <a:cs typeface="Times New Roman" pitchFamily="18" charset="0"/>
              </a:rPr>
              <a:t>dapat</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di</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Daur</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Ulang</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Misal</a:t>
            </a:r>
            <a:r>
              <a:rPr lang="en-US" sz="2000" dirty="0" smtClean="0">
                <a:solidFill>
                  <a:srgbClr val="003300"/>
                </a:solidFill>
                <a:latin typeface="Cambria" pitchFamily="18" charset="0"/>
                <a:cs typeface="Times New Roman" pitchFamily="18" charset="0"/>
              </a:rPr>
              <a:t>: Kertas2, Kerdus2, Kayu2, Plastik2, Botol2 </a:t>
            </a:r>
            <a:r>
              <a:rPr lang="en-US" sz="2000" dirty="0" err="1" smtClean="0">
                <a:solidFill>
                  <a:srgbClr val="003300"/>
                </a:solidFill>
                <a:latin typeface="Cambria" pitchFamily="18" charset="0"/>
                <a:cs typeface="Times New Roman" pitchFamily="18" charset="0"/>
              </a:rPr>
              <a:t>dan</a:t>
            </a:r>
            <a:r>
              <a:rPr lang="en-US" sz="2000" dirty="0" smtClean="0">
                <a:solidFill>
                  <a:srgbClr val="003300"/>
                </a:solidFill>
                <a:latin typeface="Cambria" pitchFamily="18" charset="0"/>
                <a:cs typeface="Times New Roman" pitchFamily="18" charset="0"/>
              </a:rPr>
              <a:t> barang2 </a:t>
            </a:r>
            <a:r>
              <a:rPr lang="en-US" sz="2000" dirty="0" err="1" smtClean="0">
                <a:solidFill>
                  <a:srgbClr val="003300"/>
                </a:solidFill>
                <a:latin typeface="Cambria" pitchFamily="18" charset="0"/>
                <a:cs typeface="Times New Roman" pitchFamily="18" charset="0"/>
              </a:rPr>
              <a:t>kering</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lainnya</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dengan</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sampah</a:t>
            </a:r>
            <a:r>
              <a:rPr lang="en-US" sz="2000" dirty="0" smtClean="0">
                <a:solidFill>
                  <a:srgbClr val="003300"/>
                </a:solidFill>
                <a:latin typeface="Cambria" pitchFamily="18" charset="0"/>
                <a:cs typeface="Times New Roman" pitchFamily="18" charset="0"/>
              </a:rPr>
              <a:t> lain.</a:t>
            </a:r>
          </a:p>
          <a:p>
            <a:pPr marL="514350" indent="-514350">
              <a:buFont typeface="+mj-lt"/>
              <a:buAutoNum type="arabicPeriod"/>
            </a:pPr>
            <a:r>
              <a:rPr lang="en-US" sz="2000" dirty="0" err="1" smtClean="0">
                <a:solidFill>
                  <a:srgbClr val="003300"/>
                </a:solidFill>
                <a:latin typeface="Cambria" pitchFamily="18" charset="0"/>
                <a:cs typeface="Times New Roman" pitchFamily="18" charset="0"/>
              </a:rPr>
              <a:t>Khusus</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sampah</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basah</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gunakan</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Plastik</a:t>
            </a:r>
            <a:r>
              <a:rPr lang="en-US" sz="2000" dirty="0" smtClean="0">
                <a:solidFill>
                  <a:srgbClr val="003300"/>
                </a:solidFill>
                <a:latin typeface="Cambria" pitchFamily="18" charset="0"/>
                <a:cs typeface="Times New Roman" pitchFamily="18" charset="0"/>
              </a:rPr>
              <a:t> DEGRADASI (Yang </a:t>
            </a:r>
            <a:r>
              <a:rPr lang="en-US" sz="2000" dirty="0" err="1" smtClean="0">
                <a:solidFill>
                  <a:srgbClr val="003300"/>
                </a:solidFill>
                <a:latin typeface="Cambria" pitchFamily="18" charset="0"/>
                <a:cs typeface="Times New Roman" pitchFamily="18" charset="0"/>
              </a:rPr>
              <a:t>hancur</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dalam</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masa</a:t>
            </a:r>
            <a:r>
              <a:rPr lang="en-US" sz="2000" dirty="0" smtClean="0">
                <a:solidFill>
                  <a:srgbClr val="003300"/>
                </a:solidFill>
                <a:latin typeface="Cambria" pitchFamily="18" charset="0"/>
                <a:cs typeface="Times New Roman" pitchFamily="18" charset="0"/>
              </a:rPr>
              <a:t> 4 </a:t>
            </a:r>
            <a:r>
              <a:rPr lang="en-US" sz="2000" dirty="0" err="1" smtClean="0">
                <a:solidFill>
                  <a:srgbClr val="003300"/>
                </a:solidFill>
                <a:latin typeface="Cambria" pitchFamily="18" charset="0"/>
                <a:cs typeface="Times New Roman" pitchFamily="18" charset="0"/>
              </a:rPr>
              <a:t>tahun</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jika</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perlu</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gunakan</a:t>
            </a:r>
            <a:r>
              <a:rPr lang="en-US" sz="2000" dirty="0" smtClean="0">
                <a:solidFill>
                  <a:srgbClr val="003300"/>
                </a:solidFill>
                <a:latin typeface="Cambria" pitchFamily="18" charset="0"/>
                <a:cs typeface="Times New Roman" pitchFamily="18" charset="0"/>
              </a:rPr>
              <a:t> 2 lapis </a:t>
            </a:r>
            <a:r>
              <a:rPr lang="en-US" sz="2000" dirty="0" err="1" smtClean="0">
                <a:solidFill>
                  <a:srgbClr val="003300"/>
                </a:solidFill>
                <a:latin typeface="Cambria" pitchFamily="18" charset="0"/>
                <a:cs typeface="Times New Roman" pitchFamily="18" charset="0"/>
              </a:rPr>
              <a:t>plastik</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dengan</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pengikat</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kawat</a:t>
            </a:r>
            <a:r>
              <a:rPr lang="en-US" sz="2000" dirty="0" smtClean="0">
                <a:solidFill>
                  <a:srgbClr val="003300"/>
                </a:solidFill>
                <a:latin typeface="Cambria" pitchFamily="18" charset="0"/>
                <a:cs typeface="Times New Roman" pitchFamily="18" charset="0"/>
              </a:rPr>
              <a:t> yang </a:t>
            </a:r>
            <a:r>
              <a:rPr lang="en-US" sz="2000" dirty="0" err="1" smtClean="0">
                <a:solidFill>
                  <a:srgbClr val="003300"/>
                </a:solidFill>
                <a:latin typeface="Cambria" pitchFamily="18" charset="0"/>
                <a:cs typeface="Times New Roman" pitchFamily="18" charset="0"/>
              </a:rPr>
              <a:t>baik</a:t>
            </a:r>
            <a:r>
              <a:rPr lang="en-US" sz="2000" dirty="0" smtClean="0">
                <a:solidFill>
                  <a:srgbClr val="003300"/>
                </a:solidFill>
                <a:latin typeface="Cambria" pitchFamily="18" charset="0"/>
                <a:cs typeface="Times New Roman" pitchFamily="18" charset="0"/>
              </a:rPr>
              <a:t>.</a:t>
            </a:r>
          </a:p>
          <a:p>
            <a:pPr marL="514350" indent="-514350">
              <a:buFont typeface="+mj-lt"/>
              <a:buAutoNum type="arabicPeriod"/>
            </a:pPr>
            <a:r>
              <a:rPr lang="en-US" sz="2000" dirty="0" err="1" smtClean="0">
                <a:solidFill>
                  <a:srgbClr val="003300"/>
                </a:solidFill>
                <a:latin typeface="Cambria" pitchFamily="18" charset="0"/>
                <a:cs typeface="Times New Roman" pitchFamily="18" charset="0"/>
              </a:rPr>
              <a:t>Plastik</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Degradasi</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dapat</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dibeli</a:t>
            </a:r>
            <a:r>
              <a:rPr lang="en-US" sz="2000" dirty="0" smtClean="0">
                <a:solidFill>
                  <a:srgbClr val="003300"/>
                </a:solidFill>
                <a:latin typeface="Cambria" pitchFamily="18" charset="0"/>
                <a:cs typeface="Times New Roman" pitchFamily="18" charset="0"/>
              </a:rPr>
              <a:t> </a:t>
            </a:r>
            <a:r>
              <a:rPr lang="en-US" sz="2000" dirty="0" err="1" smtClean="0">
                <a:solidFill>
                  <a:srgbClr val="003300"/>
                </a:solidFill>
                <a:latin typeface="Cambria" pitchFamily="18" charset="0"/>
                <a:cs typeface="Times New Roman" pitchFamily="18" charset="0"/>
              </a:rPr>
              <a:t>di</a:t>
            </a:r>
            <a:r>
              <a:rPr lang="en-US" sz="2000" dirty="0" smtClean="0">
                <a:solidFill>
                  <a:srgbClr val="003300"/>
                </a:solidFill>
                <a:latin typeface="Cambria" pitchFamily="18" charset="0"/>
                <a:cs typeface="Times New Roman" pitchFamily="18" charset="0"/>
              </a:rPr>
              <a:t> Main Reception.</a:t>
            </a:r>
          </a:p>
          <a:p>
            <a:pPr marL="514350" indent="-514350"/>
            <a:r>
              <a:rPr lang="en-US" sz="2000" dirty="0" smtClean="0">
                <a:latin typeface="Cambria" pitchFamily="18" charset="0"/>
                <a:cs typeface="Times New Roman" pitchFamily="18" charset="0"/>
              </a:rPr>
              <a:t>         4.     </a:t>
            </a:r>
            <a:r>
              <a:rPr lang="en-US" sz="2000" dirty="0" err="1" smtClean="0">
                <a:solidFill>
                  <a:srgbClr val="FF0000"/>
                </a:solidFill>
                <a:latin typeface="Cambria" pitchFamily="18" charset="0"/>
                <a:cs typeface="Times New Roman" pitchFamily="18" charset="0"/>
              </a:rPr>
              <a:t>Sampah</a:t>
            </a:r>
            <a:r>
              <a:rPr lang="en-US" sz="2000" dirty="0" smtClean="0">
                <a:solidFill>
                  <a:srgbClr val="FF0000"/>
                </a:solidFill>
                <a:latin typeface="Cambria" pitchFamily="18" charset="0"/>
                <a:cs typeface="Times New Roman" pitchFamily="18" charset="0"/>
              </a:rPr>
              <a:t> </a:t>
            </a:r>
            <a:r>
              <a:rPr lang="en-US" sz="2000" dirty="0" err="1" smtClean="0">
                <a:solidFill>
                  <a:srgbClr val="FF0000"/>
                </a:solidFill>
                <a:latin typeface="Cambria" pitchFamily="18" charset="0"/>
                <a:cs typeface="Times New Roman" pitchFamily="18" charset="0"/>
              </a:rPr>
              <a:t>dengan</a:t>
            </a:r>
            <a:r>
              <a:rPr lang="en-US" sz="2000" dirty="0" smtClean="0">
                <a:solidFill>
                  <a:srgbClr val="FF0000"/>
                </a:solidFill>
                <a:latin typeface="Cambria" pitchFamily="18" charset="0"/>
                <a:cs typeface="Times New Roman" pitchFamily="18" charset="0"/>
              </a:rPr>
              <a:t> Volume </a:t>
            </a:r>
            <a:r>
              <a:rPr lang="en-US" sz="2000" dirty="0" err="1" smtClean="0">
                <a:solidFill>
                  <a:srgbClr val="FF0000"/>
                </a:solidFill>
                <a:latin typeface="Cambria" pitchFamily="18" charset="0"/>
                <a:cs typeface="Times New Roman" pitchFamily="18" charset="0"/>
              </a:rPr>
              <a:t>Besar</a:t>
            </a:r>
            <a:r>
              <a:rPr lang="en-US" sz="2000" dirty="0" smtClean="0">
                <a:solidFill>
                  <a:srgbClr val="FF0000"/>
                </a:solidFill>
                <a:latin typeface="Cambria" pitchFamily="18" charset="0"/>
                <a:cs typeface="Times New Roman" pitchFamily="18" charset="0"/>
              </a:rPr>
              <a:t>, </a:t>
            </a:r>
            <a:r>
              <a:rPr lang="en-US" sz="2000" dirty="0" err="1" smtClean="0">
                <a:solidFill>
                  <a:srgbClr val="FF0000"/>
                </a:solidFill>
                <a:latin typeface="Cambria" pitchFamily="18" charset="0"/>
                <a:cs typeface="Times New Roman" pitchFamily="18" charset="0"/>
              </a:rPr>
              <a:t>mohon</a:t>
            </a:r>
            <a:r>
              <a:rPr lang="en-US" sz="2000" dirty="0" smtClean="0">
                <a:solidFill>
                  <a:srgbClr val="FF0000"/>
                </a:solidFill>
                <a:latin typeface="Cambria" pitchFamily="18" charset="0"/>
                <a:cs typeface="Times New Roman" pitchFamily="18" charset="0"/>
              </a:rPr>
              <a:t> </a:t>
            </a:r>
            <a:r>
              <a:rPr lang="en-US" sz="2000" dirty="0" err="1" smtClean="0">
                <a:solidFill>
                  <a:srgbClr val="FF0000"/>
                </a:solidFill>
                <a:latin typeface="Cambria" pitchFamily="18" charset="0"/>
                <a:cs typeface="Times New Roman" pitchFamily="18" charset="0"/>
              </a:rPr>
              <a:t>hubungi</a:t>
            </a:r>
            <a:r>
              <a:rPr lang="en-US" sz="2000" dirty="0" smtClean="0">
                <a:solidFill>
                  <a:srgbClr val="FF0000"/>
                </a:solidFill>
                <a:latin typeface="Cambria" pitchFamily="18" charset="0"/>
                <a:cs typeface="Times New Roman" pitchFamily="18" charset="0"/>
              </a:rPr>
              <a:t> TR.</a:t>
            </a:r>
          </a:p>
        </p:txBody>
      </p:sp>
      <p:sp>
        <p:nvSpPr>
          <p:cNvPr id="8" name="Round Diagonal Corner Rectangle 7"/>
          <p:cNvSpPr/>
          <p:nvPr/>
        </p:nvSpPr>
        <p:spPr>
          <a:xfrm>
            <a:off x="3758046" y="5173844"/>
            <a:ext cx="3571900" cy="1529432"/>
          </a:xfrm>
          <a:prstGeom prst="round2DiagRect">
            <a:avLst>
              <a:gd name="adj1" fmla="val 50000"/>
              <a:gd name="adj2" fmla="val 0"/>
            </a:avLst>
          </a:prstGeo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marL="514350" indent="-514350">
              <a:buNone/>
            </a:pP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sp>
        <p:nvSpPr>
          <p:cNvPr id="9" name="Round Diagonal Corner Rectangle 8"/>
          <p:cNvSpPr/>
          <p:nvPr/>
        </p:nvSpPr>
        <p:spPr>
          <a:xfrm flipH="1" flipV="1">
            <a:off x="7415484" y="4199652"/>
            <a:ext cx="1500198" cy="872422"/>
          </a:xfrm>
          <a:prstGeom prst="round2DiagRect">
            <a:avLst>
              <a:gd name="adj1" fmla="val 50000"/>
              <a:gd name="adj2"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sp>
        <p:nvSpPr>
          <p:cNvPr id="10" name="Round Diagonal Corner Rectangle 9"/>
          <p:cNvSpPr/>
          <p:nvPr/>
        </p:nvSpPr>
        <p:spPr>
          <a:xfrm flipV="1">
            <a:off x="7414766" y="5172746"/>
            <a:ext cx="1043434" cy="642942"/>
          </a:xfrm>
          <a:prstGeom prst="round2DiagRect">
            <a:avLst>
              <a:gd name="adj1" fmla="val 50000"/>
              <a:gd name="adj2"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p>
        </p:txBody>
      </p:sp>
      <p:sp>
        <p:nvSpPr>
          <p:cNvPr id="11" name="TextBox 10"/>
          <p:cNvSpPr txBox="1"/>
          <p:nvPr/>
        </p:nvSpPr>
        <p:spPr>
          <a:xfrm>
            <a:off x="4143372" y="5300505"/>
            <a:ext cx="3214710" cy="1200329"/>
          </a:xfrm>
          <a:prstGeom prst="rect">
            <a:avLst/>
          </a:prstGeom>
          <a:noFill/>
        </p:spPr>
        <p:txBody>
          <a:bodyPr wrap="square" rtlCol="0">
            <a:spAutoFit/>
          </a:bodyPr>
          <a:lstStyle/>
          <a:p>
            <a:pPr marL="514350" indent="-514350">
              <a:buNone/>
            </a:pP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Terima</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kasih</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anda</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telah</a:t>
            </a: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TURUT MENJAGA </a:t>
            </a: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KEBERSIHAN LINGKUNGAN </a:t>
            </a: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&amp; RAMAH LINGKUNGAN.</a:t>
            </a:r>
          </a:p>
        </p:txBody>
      </p:sp>
      <p:pic>
        <p:nvPicPr>
          <p:cNvPr id="13" name="Picture 12" descr="http://t3.gstatic.com/images?q=tbn:ANd9GcTUC2qmN53Pgjfp2-WnFBdaZ252Y7Pn1mNzniB6-woV0V7_1BDft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48920" y="4252573"/>
            <a:ext cx="953972" cy="721025"/>
          </a:xfrm>
          <a:prstGeom prst="rect">
            <a:avLst/>
          </a:prstGeom>
          <a:noFill/>
        </p:spPr>
      </p:pic>
      <p:pic>
        <p:nvPicPr>
          <p:cNvPr id="14" name="Picture 10" descr="http://t3.gstatic.com/images?q=tbn:ANd9GcQjgdb3UohcvVheZEwrVZ-e0khHJV0fDMgaGWxK5Sbkq2uxR7z-nvBVH0TVOA"/>
          <p:cNvPicPr>
            <a:picLocks noChangeAspect="1" noChangeArrowheads="1"/>
          </p:cNvPicPr>
          <p:nvPr/>
        </p:nvPicPr>
        <p:blipFill>
          <a:blip r:embed="rId3" cstate="print">
            <a:clrChange>
              <a:clrFrom>
                <a:srgbClr val="FDFCFA"/>
              </a:clrFrom>
              <a:clrTo>
                <a:srgbClr val="FDFCFA">
                  <a:alpha val="0"/>
                </a:srgbClr>
              </a:clrTo>
            </a:clrChange>
          </a:blip>
          <a:srcRect/>
          <a:stretch>
            <a:fillRect/>
          </a:stretch>
        </p:blipFill>
        <p:spPr bwMode="auto">
          <a:xfrm>
            <a:off x="7629798" y="5200882"/>
            <a:ext cx="642942" cy="642942"/>
          </a:xfrm>
          <a:prstGeom prst="rect">
            <a:avLst/>
          </a:prstGeom>
          <a:noFill/>
        </p:spPr>
      </p:pic>
      <p:pic>
        <p:nvPicPr>
          <p:cNvPr id="15" name="Picture 2" descr="http://t3.gstatic.com/images?q=tbn:ANd9GcQjkJ35SLs-MN8fZERYbw3DiJLgZRDTnY_7fkAKbDspXyK2CR4KdyfIIWbtm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20421" y="3126405"/>
            <a:ext cx="1495901" cy="1473739"/>
          </a:xfrm>
          <a:prstGeom prst="rect">
            <a:avLst/>
          </a:prstGeom>
          <a:noFill/>
        </p:spPr>
      </p:pic>
    </p:spTree>
  </p:cSld>
  <p:clrMapOvr>
    <a:masterClrMapping/>
  </p:clrMapOvr>
  <p:transition spd="med" advClick="0" advTm="5000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4"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3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2" presetClass="entr" presetSubtype="4" fill="hold" grpId="0"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3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1000"/>
                            </p:stCondLst>
                            <p:childTnLst>
                              <p:par>
                                <p:cTn id="24" presetID="2" presetClass="entr" presetSubtype="4" fill="hold" grpId="0"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3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4000"/>
                            </p:stCondLst>
                            <p:childTnLst>
                              <p:par>
                                <p:cTn id="29" presetID="2" presetClass="entr" presetSubtype="4"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3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7000"/>
                            </p:stCondLst>
                            <p:childTnLst>
                              <p:par>
                                <p:cTn id="34" presetID="2" presetClass="entr" presetSubtype="4" fill="hold" grpId="0" nodeType="after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 calcmode="lin" valueType="num">
                                      <p:cBhvr additive="base">
                                        <p:cTn id="36" dur="3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38" fill="hold">
                            <p:stCondLst>
                              <p:cond delay="20000"/>
                            </p:stCondLst>
                            <p:childTnLst>
                              <p:par>
                                <p:cTn id="39" presetID="2" presetClass="entr" presetSubtype="4" fill="hold" grpId="0" nodeType="after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3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30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 calcmode="lin" valueType="num">
                                      <p:cBhvr additive="base">
                                        <p:cTn id="47" dur="30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8" dur="30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15" name="Rounded Rectangle 14"/>
          <p:cNvSpPr/>
          <p:nvPr/>
        </p:nvSpPr>
        <p:spPr>
          <a:xfrm>
            <a:off x="457200" y="1600200"/>
            <a:ext cx="3733800" cy="4724400"/>
          </a:xfrm>
          <a:prstGeom prst="roundRect">
            <a:avLst/>
          </a:prstGeom>
          <a:solidFill>
            <a:srgbClr val="C00000">
              <a:alpha val="81000"/>
            </a:srgbClr>
          </a:solidFill>
          <a:ln w="2540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Rockwell" pitchFamily="18" charset="0"/>
                <a:ea typeface="+mn-ea"/>
                <a:cs typeface="+mn-cs"/>
              </a:rPr>
              <a:t>DEMI KEAMANAN BERSAMA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SETELAH </a:t>
            </a: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MEMBUANG</a:t>
            </a:r>
            <a:r>
              <a:rPr kumimoji="0" lang="en-US" sz="2400" b="1" i="0" u="none" strike="noStrike" kern="0" cap="none" spc="0" normalizeH="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 </a:t>
            </a:r>
            <a:r>
              <a:rPr kumimoji="0" lang="id-ID"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SAMPAH</a:t>
            </a: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a:t>
            </a:r>
            <a:endParaRPr kumimoji="0" lang="en-US" sz="2400" b="1" i="0" u="none" strike="noStrike" kern="0" cap="none" spc="0" normalizeH="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TUTUP KEMBALI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RAPAT-RAPAT PINTU TANGGA DARURATNYA</a:t>
            </a:r>
            <a:endPar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endParaRPr>
          </a:p>
        </p:txBody>
      </p:sp>
      <p:pic>
        <p:nvPicPr>
          <p:cNvPr id="16" name="Picture 15" descr="Emergency-Exit-Sign-SE-1758.gif"/>
          <p:cNvPicPr>
            <a:picLocks noChangeAspect="1"/>
          </p:cNvPicPr>
          <p:nvPr/>
        </p:nvPicPr>
        <p:blipFill>
          <a:blip r:embed="rId2" cstate="print">
            <a:clrChange>
              <a:clrFrom>
                <a:srgbClr val="FFFFFF"/>
              </a:clrFrom>
              <a:clrTo>
                <a:srgbClr val="FFFFFF">
                  <a:alpha val="0"/>
                </a:srgbClr>
              </a:clrTo>
            </a:clrChange>
          </a:blip>
          <a:stretch>
            <a:fillRect/>
          </a:stretch>
        </p:blipFill>
        <p:spPr>
          <a:xfrm>
            <a:off x="4114800" y="1600200"/>
            <a:ext cx="1357952" cy="1676484"/>
          </a:xfrm>
          <a:prstGeom prst="rect">
            <a:avLst/>
          </a:prstGeom>
          <a:noFill/>
          <a:ln>
            <a:noFill/>
          </a:ln>
        </p:spPr>
      </p:pic>
      <p:pic>
        <p:nvPicPr>
          <p:cNvPr id="17" name="Picture 16" descr="1284051140Y6s40q.jpg"/>
          <p:cNvPicPr>
            <a:picLocks noChangeAspect="1"/>
          </p:cNvPicPr>
          <p:nvPr/>
        </p:nvPicPr>
        <p:blipFill>
          <a:blip r:embed="rId3" cstate="print">
            <a:duotone>
              <a:prstClr val="black"/>
              <a:schemeClr val="accent3">
                <a:tint val="45000"/>
                <a:satMod val="400000"/>
              </a:schemeClr>
            </a:duotone>
          </a:blip>
          <a:srcRect l="30938" t="16832" r="29687" b="5940"/>
          <a:stretch>
            <a:fillRect/>
          </a:stretch>
        </p:blipFill>
        <p:spPr>
          <a:xfrm>
            <a:off x="5486400" y="1524000"/>
            <a:ext cx="3338531" cy="50574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18" name="Group 17"/>
          <p:cNvGrpSpPr/>
          <p:nvPr/>
        </p:nvGrpSpPr>
        <p:grpSpPr>
          <a:xfrm>
            <a:off x="733098" y="168493"/>
            <a:ext cx="7696200" cy="1231900"/>
            <a:chOff x="609600" y="200025"/>
            <a:chExt cx="7696200" cy="1231900"/>
          </a:xfrm>
        </p:grpSpPr>
        <p:grpSp>
          <p:nvGrpSpPr>
            <p:cNvPr id="19" name="Group 6"/>
            <p:cNvGrpSpPr>
              <a:grpSpLocks/>
            </p:cNvGrpSpPr>
            <p:nvPr/>
          </p:nvGrpSpPr>
          <p:grpSpPr bwMode="auto">
            <a:xfrm>
              <a:off x="609600" y="200025"/>
              <a:ext cx="7696200" cy="1231900"/>
              <a:chOff x="914400" y="4822208"/>
              <a:chExt cx="7696200" cy="1232848"/>
            </a:xfrm>
          </p:grpSpPr>
          <p:sp>
            <p:nvSpPr>
              <p:cNvPr id="22" name="Round Diagonal Corner Rectangle 21"/>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23" name="Round Diagonal Corner Rectangle 22"/>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4" name="Oval 23"/>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20" name="Picture 2" descr="H:\GMTS\Logo Cambridge\CAMBRIDGE-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21" name="Rectangle 14"/>
            <p:cNvSpPr>
              <a:spLocks noChangeArrowheads="1"/>
            </p:cNvSpPr>
            <p:nvPr/>
          </p:nvSpPr>
          <p:spPr bwMode="auto">
            <a:xfrm>
              <a:off x="5134302" y="741363"/>
              <a:ext cx="1954318" cy="461665"/>
            </a:xfrm>
            <a:prstGeom prst="rect">
              <a:avLst/>
            </a:prstGeom>
            <a:noFill/>
            <a:ln w="9525">
              <a:noFill/>
              <a:miter lim="800000"/>
              <a:headEnd/>
              <a:tailEnd/>
            </a:ln>
          </p:spPr>
          <p:txBody>
            <a:bodyPr wrap="none">
              <a:spAutoFit/>
            </a:bodyPr>
            <a:lstStyle/>
            <a:p>
              <a:r>
                <a:rPr lang="en-US" sz="2400" b="1" dirty="0" smtClean="0">
                  <a:solidFill>
                    <a:srgbClr val="006600"/>
                  </a:solidFill>
                  <a:latin typeface="Cambria" pitchFamily="18" charset="0"/>
                </a:rPr>
                <a:t>KETENTUAN</a:t>
              </a:r>
              <a:endParaRPr lang="id-ID" dirty="0"/>
            </a:p>
          </p:txBody>
        </p:sp>
      </p:grpSp>
    </p:spTree>
  </p:cSld>
  <p:clrMapOvr>
    <a:masterClrMapping/>
  </p:clrMapOvr>
  <p:transition spd="slow" advClick="0" advTm="25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0" fill="hold"/>
                                        <p:tgtEl>
                                          <p:spTgt spid="15"/>
                                        </p:tgtEl>
                                        <p:attrNameLst>
                                          <p:attrName>ppt_x</p:attrName>
                                        </p:attrNameLst>
                                      </p:cBhvr>
                                      <p:tavLst>
                                        <p:tav tm="0">
                                          <p:val>
                                            <p:strVal val="1+#ppt_w/2"/>
                                          </p:val>
                                        </p:tav>
                                        <p:tav tm="100000">
                                          <p:val>
                                            <p:strVal val="#ppt_x"/>
                                          </p:val>
                                        </p:tav>
                                      </p:tavLst>
                                    </p:anim>
                                    <p:anim calcmode="lin" valueType="num">
                                      <p:cBhvr additive="base">
                                        <p:cTn id="8" dur="5000" fill="hold"/>
                                        <p:tgtEl>
                                          <p:spTgt spid="15"/>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0" fill="hold"/>
                                        <p:tgtEl>
                                          <p:spTgt spid="17"/>
                                        </p:tgtEl>
                                        <p:attrNameLst>
                                          <p:attrName>ppt_x</p:attrName>
                                        </p:attrNameLst>
                                      </p:cBhvr>
                                      <p:tavLst>
                                        <p:tav tm="0">
                                          <p:val>
                                            <p:strVal val="0-#ppt_w/2"/>
                                          </p:val>
                                        </p:tav>
                                        <p:tav tm="100000">
                                          <p:val>
                                            <p:strVal val="#ppt_x"/>
                                          </p:val>
                                        </p:tav>
                                      </p:tavLst>
                                    </p:anim>
                                    <p:anim calcmode="lin" valueType="num">
                                      <p:cBhvr additive="base">
                                        <p:cTn id="12" dur="5000" fill="hold"/>
                                        <p:tgtEl>
                                          <p:spTgt spid="17"/>
                                        </p:tgtEl>
                                        <p:attrNameLst>
                                          <p:attrName>ppt_y</p:attrName>
                                        </p:attrNameLst>
                                      </p:cBhvr>
                                      <p:tavLst>
                                        <p:tav tm="0">
                                          <p:val>
                                            <p:strVal val="#ppt_y"/>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0" fill="hold"/>
                                        <p:tgtEl>
                                          <p:spTgt spid="16"/>
                                        </p:tgtEl>
                                        <p:attrNameLst>
                                          <p:attrName>ppt_x</p:attrName>
                                        </p:attrNameLst>
                                      </p:cBhvr>
                                      <p:tavLst>
                                        <p:tav tm="0">
                                          <p:val>
                                            <p:strVal val="#ppt_x"/>
                                          </p:val>
                                        </p:tav>
                                        <p:tav tm="100000">
                                          <p:val>
                                            <p:strVal val="#ppt_x"/>
                                          </p:val>
                                        </p:tav>
                                      </p:tavLst>
                                    </p:anim>
                                    <p:anim calcmode="lin" valueType="num">
                                      <p:cBhvr additive="base">
                                        <p:cTn id="16"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pic>
        <p:nvPicPr>
          <p:cNvPr id="11" name="Picture 10" descr="Untitled-2.jpg"/>
          <p:cNvPicPr>
            <a:picLocks noChangeAspect="1"/>
          </p:cNvPicPr>
          <p:nvPr/>
        </p:nvPicPr>
        <p:blipFill>
          <a:blip r:embed="rId3" cstate="print"/>
          <a:stretch>
            <a:fillRect/>
          </a:stretch>
        </p:blipFill>
        <p:spPr>
          <a:xfrm>
            <a:off x="394086" y="1892892"/>
            <a:ext cx="3644514"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13" name="Rectangle 12"/>
          <p:cNvSpPr/>
          <p:nvPr/>
        </p:nvSpPr>
        <p:spPr>
          <a:xfrm>
            <a:off x="2971800" y="1600200"/>
            <a:ext cx="5505480" cy="39271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err="1" smtClean="0">
                <a:solidFill>
                  <a:schemeClr val="tx1"/>
                </a:solidFill>
                <a:effectLst>
                  <a:outerShdw blurRad="38100" dist="38100" dir="2700000" algn="tl">
                    <a:srgbClr val="000000">
                      <a:alpha val="43137"/>
                    </a:srgbClr>
                  </a:outerShdw>
                </a:effectLst>
                <a:latin typeface="Rockwell" pitchFamily="18" charset="0"/>
              </a:rPr>
              <a:t>Jangan</a:t>
            </a:r>
            <a:r>
              <a:rPr lang="en-US" sz="2800" b="1" dirty="0" smtClean="0">
                <a:solidFill>
                  <a:schemeClr val="tx1"/>
                </a:solidFill>
                <a:effectLst>
                  <a:outerShdw blurRad="38100" dist="38100" dir="2700000" algn="tl">
                    <a:srgbClr val="000000">
                      <a:alpha val="43137"/>
                    </a:srgbClr>
                  </a:outerShdw>
                </a:effectLst>
                <a:latin typeface="Rockwell" pitchFamily="18" charset="0"/>
              </a:rPr>
              <a:t> </a:t>
            </a:r>
            <a:r>
              <a:rPr lang="en-US" sz="2800" b="1" dirty="0" err="1" smtClean="0">
                <a:solidFill>
                  <a:schemeClr val="tx1"/>
                </a:solidFill>
                <a:effectLst>
                  <a:outerShdw blurRad="38100" dist="38100" dir="2700000" algn="tl">
                    <a:srgbClr val="000000">
                      <a:alpha val="43137"/>
                    </a:srgbClr>
                  </a:outerShdw>
                </a:effectLst>
                <a:latin typeface="Rockwell" pitchFamily="18" charset="0"/>
              </a:rPr>
              <a:t>Pinjamkan</a:t>
            </a:r>
            <a:r>
              <a:rPr lang="en-US" sz="2800" b="1" dirty="0" smtClean="0">
                <a:solidFill>
                  <a:schemeClr val="tx1"/>
                </a:solidFill>
                <a:effectLst>
                  <a:outerShdw blurRad="38100" dist="38100" dir="2700000" algn="tl">
                    <a:srgbClr val="000000">
                      <a:alpha val="43137"/>
                    </a:srgbClr>
                  </a:outerShdw>
                </a:effectLst>
                <a:latin typeface="Rockwell" pitchFamily="18" charset="0"/>
              </a:rPr>
              <a:t> </a:t>
            </a:r>
          </a:p>
          <a:p>
            <a:pPr algn="r"/>
            <a:r>
              <a:rPr lang="en-US" sz="2800" b="1" dirty="0" smtClean="0">
                <a:solidFill>
                  <a:srgbClr val="FFFF00"/>
                </a:solidFill>
                <a:effectLst>
                  <a:outerShdw blurRad="38100" dist="38100" dir="2700000" algn="tl">
                    <a:srgbClr val="000000">
                      <a:alpha val="43137"/>
                    </a:srgbClr>
                  </a:outerShdw>
                </a:effectLst>
                <a:latin typeface="Rockwell" pitchFamily="18" charset="0"/>
              </a:rPr>
              <a:t>KARTU AKSES PRIBADI </a:t>
            </a:r>
            <a:r>
              <a:rPr lang="en-US" sz="2800" b="1" dirty="0" err="1" smtClean="0">
                <a:solidFill>
                  <a:srgbClr val="FFFF00"/>
                </a:solidFill>
                <a:effectLst>
                  <a:outerShdw blurRad="38100" dist="38100" dir="2700000" algn="tl">
                    <a:srgbClr val="000000">
                      <a:alpha val="43137"/>
                    </a:srgbClr>
                  </a:outerShdw>
                </a:effectLst>
                <a:latin typeface="Rockwell" pitchFamily="18" charset="0"/>
              </a:rPr>
              <a:t>anda</a:t>
            </a:r>
            <a:r>
              <a:rPr lang="en-US" sz="2800" b="1" dirty="0" smtClean="0">
                <a:solidFill>
                  <a:schemeClr val="tx1"/>
                </a:solidFill>
                <a:effectLst>
                  <a:outerShdw blurRad="38100" dist="38100" dir="2700000" algn="tl">
                    <a:srgbClr val="000000">
                      <a:alpha val="43137"/>
                    </a:srgbClr>
                  </a:outerShdw>
                </a:effectLst>
                <a:latin typeface="Rockwell" pitchFamily="18" charset="0"/>
              </a:rPr>
              <a:t> </a:t>
            </a:r>
            <a:r>
              <a:rPr lang="en-US" sz="2800" b="1" dirty="0" err="1" smtClean="0">
                <a:solidFill>
                  <a:schemeClr val="tx1"/>
                </a:solidFill>
                <a:effectLst>
                  <a:outerShdw blurRad="38100" dist="38100" dir="2700000" algn="tl">
                    <a:srgbClr val="000000">
                      <a:alpha val="43137"/>
                    </a:srgbClr>
                  </a:outerShdw>
                </a:effectLst>
                <a:latin typeface="Rockwell" pitchFamily="18" charset="0"/>
              </a:rPr>
              <a:t>Kepada</a:t>
            </a:r>
            <a:r>
              <a:rPr lang="en-US" sz="2800" b="1" dirty="0" smtClean="0">
                <a:solidFill>
                  <a:schemeClr val="tx1"/>
                </a:solidFill>
                <a:effectLst>
                  <a:outerShdw blurRad="38100" dist="38100" dir="2700000" algn="tl">
                    <a:srgbClr val="000000">
                      <a:alpha val="43137"/>
                    </a:srgbClr>
                  </a:outerShdw>
                </a:effectLst>
                <a:latin typeface="Rockwell" pitchFamily="18" charset="0"/>
              </a:rPr>
              <a:t> ORANG LAIN.</a:t>
            </a:r>
          </a:p>
          <a:p>
            <a:pPr algn="r"/>
            <a:r>
              <a:rPr lang="en-US" b="1" dirty="0" err="1" smtClean="0">
                <a:solidFill>
                  <a:srgbClr val="FFFF00"/>
                </a:solidFill>
                <a:effectLst>
                  <a:outerShdw blurRad="38100" dist="38100" dir="2700000" algn="tl">
                    <a:srgbClr val="000000">
                      <a:alpha val="43137"/>
                    </a:srgbClr>
                  </a:outerShdw>
                </a:effectLst>
                <a:latin typeface="Rockwell" pitchFamily="18" charset="0"/>
              </a:rPr>
              <a:t>Penyalahgunaan</a:t>
            </a:r>
            <a:r>
              <a:rPr lang="en-US" b="1" dirty="0" smtClean="0">
                <a:solidFill>
                  <a:srgbClr val="FFFF00"/>
                </a:solidFill>
                <a:effectLst>
                  <a:outerShdw blurRad="38100" dist="38100" dir="2700000" algn="tl">
                    <a:srgbClr val="000000">
                      <a:alpha val="43137"/>
                    </a:srgbClr>
                  </a:outerShdw>
                </a:effectLst>
                <a:latin typeface="Rockwell" pitchFamily="18" charset="0"/>
              </a:rPr>
              <a:t>, </a:t>
            </a:r>
            <a:r>
              <a:rPr lang="en-US" b="1" dirty="0" err="1" smtClean="0">
                <a:solidFill>
                  <a:srgbClr val="FFFF00"/>
                </a:solidFill>
                <a:effectLst>
                  <a:outerShdw blurRad="38100" dist="38100" dir="2700000" algn="tl">
                    <a:srgbClr val="000000">
                      <a:alpha val="43137"/>
                    </a:srgbClr>
                  </a:outerShdw>
                </a:effectLst>
                <a:latin typeface="Rockwell" pitchFamily="18" charset="0"/>
              </a:rPr>
              <a:t>akan</a:t>
            </a:r>
            <a:r>
              <a:rPr lang="en-US" b="1" dirty="0" smtClean="0">
                <a:solidFill>
                  <a:srgbClr val="FFFF00"/>
                </a:solidFill>
                <a:effectLst>
                  <a:outerShdw blurRad="38100" dist="38100" dir="2700000" algn="tl">
                    <a:srgbClr val="000000">
                      <a:alpha val="43137"/>
                    </a:srgbClr>
                  </a:outerShdw>
                </a:effectLst>
                <a:latin typeface="Rockwell" pitchFamily="18" charset="0"/>
              </a:rPr>
              <a:t> </a:t>
            </a:r>
            <a:r>
              <a:rPr lang="en-US" b="1" dirty="0" err="1" smtClean="0">
                <a:solidFill>
                  <a:srgbClr val="FFFF00"/>
                </a:solidFill>
                <a:effectLst>
                  <a:outerShdw blurRad="38100" dist="38100" dir="2700000" algn="tl">
                    <a:srgbClr val="000000">
                      <a:alpha val="43137"/>
                    </a:srgbClr>
                  </a:outerShdw>
                </a:effectLst>
                <a:latin typeface="Rockwell" pitchFamily="18" charset="0"/>
              </a:rPr>
              <a:t>kami</a:t>
            </a:r>
            <a:r>
              <a:rPr lang="en-US" b="1" dirty="0" smtClean="0">
                <a:solidFill>
                  <a:srgbClr val="FFFF00"/>
                </a:solidFill>
                <a:effectLst>
                  <a:outerShdw blurRad="38100" dist="38100" dir="2700000" algn="tl">
                    <a:srgbClr val="000000">
                      <a:alpha val="43137"/>
                    </a:srgbClr>
                  </a:outerShdw>
                </a:effectLst>
                <a:latin typeface="Rockwell" pitchFamily="18" charset="0"/>
              </a:rPr>
              <a:t> Non-</a:t>
            </a:r>
            <a:r>
              <a:rPr lang="en-US" b="1" dirty="0" err="1" smtClean="0">
                <a:solidFill>
                  <a:srgbClr val="FFFF00"/>
                </a:solidFill>
                <a:effectLst>
                  <a:outerShdw blurRad="38100" dist="38100" dir="2700000" algn="tl">
                    <a:srgbClr val="000000">
                      <a:alpha val="43137"/>
                    </a:srgbClr>
                  </a:outerShdw>
                </a:effectLst>
                <a:latin typeface="Rockwell" pitchFamily="18" charset="0"/>
              </a:rPr>
              <a:t>aktifkan</a:t>
            </a:r>
            <a:r>
              <a:rPr lang="en-US" b="1" dirty="0" smtClean="0">
                <a:solidFill>
                  <a:schemeClr val="tx1"/>
                </a:solidFill>
                <a:effectLst>
                  <a:outerShdw blurRad="38100" dist="38100" dir="2700000" algn="tl">
                    <a:srgbClr val="000000">
                      <a:alpha val="43137"/>
                    </a:srgbClr>
                  </a:outerShdw>
                </a:effectLst>
                <a:latin typeface="Rockwell" pitchFamily="18" charset="0"/>
              </a:rPr>
              <a:t> </a:t>
            </a:r>
          </a:p>
          <a:p>
            <a:pPr algn="r"/>
            <a:r>
              <a:rPr lang="en-US" sz="2800" b="1" dirty="0" smtClean="0">
                <a:solidFill>
                  <a:schemeClr val="tx1"/>
                </a:solidFill>
                <a:effectLst>
                  <a:outerShdw blurRad="38100" dist="38100" dir="2700000" algn="tl">
                    <a:srgbClr val="000000">
                      <a:alpha val="43137"/>
                    </a:srgbClr>
                  </a:outerShdw>
                </a:effectLst>
                <a:latin typeface="Rockwell" pitchFamily="18" charset="0"/>
              </a:rPr>
              <a:t>Do not Lend</a:t>
            </a:r>
          </a:p>
          <a:p>
            <a:pPr algn="r"/>
            <a:r>
              <a:rPr lang="en-US" sz="2800" b="1" dirty="0" smtClean="0">
                <a:solidFill>
                  <a:schemeClr val="tx1"/>
                </a:solidFill>
                <a:effectLst>
                  <a:outerShdw blurRad="38100" dist="38100" dir="2700000" algn="tl">
                    <a:srgbClr val="000000">
                      <a:alpha val="43137"/>
                    </a:srgbClr>
                  </a:outerShdw>
                </a:effectLst>
                <a:latin typeface="Rockwell" pitchFamily="18" charset="0"/>
              </a:rPr>
              <a:t>Your Private Access Card</a:t>
            </a:r>
          </a:p>
          <a:p>
            <a:pPr algn="r"/>
            <a:r>
              <a:rPr lang="en-US" sz="2800" b="1" dirty="0" smtClean="0">
                <a:solidFill>
                  <a:schemeClr val="tx1"/>
                </a:solidFill>
                <a:effectLst>
                  <a:outerShdw blurRad="38100" dist="38100" dir="2700000" algn="tl">
                    <a:srgbClr val="000000">
                      <a:alpha val="43137"/>
                    </a:srgbClr>
                  </a:outerShdw>
                </a:effectLst>
                <a:latin typeface="Rockwell" pitchFamily="18" charset="0"/>
              </a:rPr>
              <a:t>To SOMEBODY ELSE.</a:t>
            </a:r>
          </a:p>
          <a:p>
            <a:pPr lvl="0" algn="r"/>
            <a:r>
              <a:rPr lang="en-US" b="1" dirty="0" smtClean="0">
                <a:solidFill>
                  <a:srgbClr val="FFFF00"/>
                </a:solidFill>
                <a:effectLst>
                  <a:outerShdw blurRad="38100" dist="38100" dir="2700000" algn="tl">
                    <a:srgbClr val="000000">
                      <a:alpha val="43137"/>
                    </a:srgbClr>
                  </a:outerShdw>
                </a:effectLst>
                <a:latin typeface="Rockwell" pitchFamily="18" charset="0"/>
              </a:rPr>
              <a:t>Any misused Card will be deactivate</a:t>
            </a:r>
            <a:r>
              <a:rPr lang="en-US" b="1" dirty="0" smtClean="0">
                <a:solidFill>
                  <a:prstClr val="white"/>
                </a:solidFill>
                <a:effectLst>
                  <a:outerShdw blurRad="38100" dist="38100" dir="2700000" algn="tl">
                    <a:srgbClr val="000000">
                      <a:alpha val="43137"/>
                    </a:srgbClr>
                  </a:outerShdw>
                </a:effectLst>
                <a:latin typeface="Rockwell" pitchFamily="18" charset="0"/>
              </a:rPr>
              <a:t> </a:t>
            </a:r>
          </a:p>
        </p:txBody>
      </p:sp>
      <p:grpSp>
        <p:nvGrpSpPr>
          <p:cNvPr id="14" name="Group 13"/>
          <p:cNvGrpSpPr/>
          <p:nvPr/>
        </p:nvGrpSpPr>
        <p:grpSpPr>
          <a:xfrm>
            <a:off x="733098" y="168493"/>
            <a:ext cx="7696200" cy="1231900"/>
            <a:chOff x="609600" y="200025"/>
            <a:chExt cx="7696200" cy="1231900"/>
          </a:xfrm>
        </p:grpSpPr>
        <p:grpSp>
          <p:nvGrpSpPr>
            <p:cNvPr id="15" name="Group 6"/>
            <p:cNvGrpSpPr>
              <a:grpSpLocks/>
            </p:cNvGrpSpPr>
            <p:nvPr/>
          </p:nvGrpSpPr>
          <p:grpSpPr bwMode="auto">
            <a:xfrm>
              <a:off x="609600" y="200025"/>
              <a:ext cx="7696200" cy="1231900"/>
              <a:chOff x="914400" y="4822208"/>
              <a:chExt cx="7696200" cy="1232848"/>
            </a:xfrm>
          </p:grpSpPr>
          <p:sp>
            <p:nvSpPr>
              <p:cNvPr id="18" name="Round Diagonal Corner Rectangle 1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9" name="Round Diagonal Corner Rectangle 1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0" name="Oval 1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16"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7" name="Rectangle 14"/>
            <p:cNvSpPr>
              <a:spLocks noChangeArrowheads="1"/>
            </p:cNvSpPr>
            <p:nvPr/>
          </p:nvSpPr>
          <p:spPr bwMode="auto">
            <a:xfrm>
              <a:off x="5286702" y="741363"/>
              <a:ext cx="1761060" cy="461665"/>
            </a:xfrm>
            <a:prstGeom prst="rect">
              <a:avLst/>
            </a:prstGeom>
            <a:noFill/>
            <a:ln w="9525">
              <a:noFill/>
              <a:miter lim="800000"/>
              <a:headEnd/>
              <a:tailEnd/>
            </a:ln>
          </p:spPr>
          <p:txBody>
            <a:bodyPr wrap="none">
              <a:spAutoFit/>
            </a:bodyPr>
            <a:lstStyle/>
            <a:p>
              <a:r>
                <a:rPr lang="en-US" sz="2400" b="1" dirty="0" smtClean="0">
                  <a:solidFill>
                    <a:srgbClr val="006600"/>
                  </a:solidFill>
                  <a:latin typeface="Cambria" pitchFamily="18" charset="0"/>
                </a:rPr>
                <a:t>HIMBAUAN</a:t>
              </a:r>
              <a:endParaRPr lang="id-ID" dirty="0"/>
            </a:p>
          </p:txBody>
        </p:sp>
      </p:grpSp>
    </p:spTree>
  </p:cSld>
  <p:clrMapOvr>
    <a:masterClrMapping/>
  </p:clrMapOvr>
  <p:transition spd="slow" advClick="0" advTm="25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7"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0" fill="hold"/>
                                        <p:tgtEl>
                                          <p:spTgt spid="13"/>
                                        </p:tgtEl>
                                        <p:attrNameLst>
                                          <p:attrName>ppt_x</p:attrName>
                                        </p:attrNameLst>
                                      </p:cBhvr>
                                      <p:tavLst>
                                        <p:tav tm="0">
                                          <p:val>
                                            <p:strVal val="0-#ppt_w/2"/>
                                          </p:val>
                                        </p:tav>
                                        <p:tav tm="100000">
                                          <p:val>
                                            <p:strVal val="#ppt_x"/>
                                          </p:val>
                                        </p:tav>
                                      </p:tavLst>
                                    </p:anim>
                                    <p:anim calcmode="lin" valueType="num">
                                      <p:cBhvr additive="base">
                                        <p:cTn id="12"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13" name="Rectangle 12"/>
          <p:cNvSpPr/>
          <p:nvPr/>
        </p:nvSpPr>
        <p:spPr>
          <a:xfrm>
            <a:off x="336332" y="1524000"/>
            <a:ext cx="8397766" cy="40386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400" b="1" dirty="0" err="1" smtClean="0">
                <a:solidFill>
                  <a:schemeClr val="tx1"/>
                </a:solidFill>
                <a:effectLst>
                  <a:outerShdw blurRad="38100" dist="38100" dir="2700000" algn="tl">
                    <a:srgbClr val="000000">
                      <a:alpha val="43137"/>
                    </a:srgbClr>
                  </a:outerShdw>
                </a:effectLst>
                <a:latin typeface="Rockwell" pitchFamily="18" charset="0"/>
              </a:rPr>
              <a:t>Oleh</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karena</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banyaknya</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terjadi</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smtClean="0">
                <a:solidFill>
                  <a:srgbClr val="FF0000"/>
                </a:solidFill>
                <a:effectLst>
                  <a:outerShdw blurRad="38100" dist="38100" dir="2700000" algn="tl">
                    <a:srgbClr val="000000">
                      <a:alpha val="43137"/>
                    </a:srgbClr>
                  </a:outerShdw>
                </a:effectLst>
                <a:latin typeface="Rockwell" pitchFamily="18" charset="0"/>
              </a:rPr>
              <a:t>KEBAKARAN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di</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kota</a:t>
            </a:r>
            <a:r>
              <a:rPr lang="en-US" sz="2400" b="1" dirty="0" smtClean="0">
                <a:solidFill>
                  <a:schemeClr val="tx1"/>
                </a:solidFill>
                <a:effectLst>
                  <a:outerShdw blurRad="38100" dist="38100" dir="2700000" algn="tl">
                    <a:srgbClr val="000000">
                      <a:alpha val="43137"/>
                    </a:srgbClr>
                  </a:outerShdw>
                </a:effectLst>
                <a:latin typeface="Rockwell" pitchFamily="18" charset="0"/>
              </a:rPr>
              <a:t> Medan, </a:t>
            </a:r>
            <a:r>
              <a:rPr lang="en-US" sz="2400" b="1" dirty="0" err="1" smtClean="0">
                <a:solidFill>
                  <a:schemeClr val="tx1"/>
                </a:solidFill>
                <a:effectLst>
                  <a:outerShdw blurRad="38100" dist="38100" dir="2700000" algn="tl">
                    <a:srgbClr val="000000">
                      <a:alpha val="43137"/>
                    </a:srgbClr>
                  </a:outerShdw>
                </a:effectLst>
                <a:latin typeface="Rockwell" pitchFamily="18" charset="0"/>
              </a:rPr>
              <a:t>Kami</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himbau</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ingatkan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seluruh</a:t>
            </a:r>
            <a:r>
              <a:rPr lang="en-US" sz="2400" b="1" dirty="0" smtClean="0">
                <a:solidFill>
                  <a:schemeClr val="tx1"/>
                </a:solidFill>
                <a:effectLst>
                  <a:outerShdw blurRad="38100" dist="38100" dir="2700000" algn="tl">
                    <a:srgbClr val="000000">
                      <a:alpha val="43137"/>
                    </a:srgbClr>
                  </a:outerShdw>
                </a:effectLst>
                <a:latin typeface="Rockwell" pitchFamily="18" charset="0"/>
              </a:rPr>
              <a:t> Resident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untuk</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sangat</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hati-hati</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terhadap</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hal-hal</a:t>
            </a:r>
            <a:r>
              <a:rPr lang="en-US" sz="2400" b="1" dirty="0" smtClean="0">
                <a:solidFill>
                  <a:schemeClr val="tx1"/>
                </a:solidFill>
                <a:effectLst>
                  <a:outerShdw blurRad="38100" dist="38100" dir="2700000" algn="tl">
                    <a:srgbClr val="000000">
                      <a:alpha val="43137"/>
                    </a:srgbClr>
                  </a:outerShdw>
                </a:effectLst>
                <a:latin typeface="Rockwell" pitchFamily="18" charset="0"/>
              </a:rPr>
              <a:t> yang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dapat</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mengakibatkanya</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baik</a:t>
            </a:r>
            <a:r>
              <a:rPr lang="en-US" sz="2400" b="1" dirty="0" smtClean="0">
                <a:solidFill>
                  <a:schemeClr val="tx1"/>
                </a:solidFill>
                <a:effectLst>
                  <a:outerShdw blurRad="38100" dist="38100" dir="2700000" algn="tl">
                    <a:srgbClr val="000000">
                      <a:alpha val="43137"/>
                    </a:srgbClr>
                  </a:outerShdw>
                </a:effectLst>
                <a:latin typeface="Rockwell" pitchFamily="18" charset="0"/>
              </a:rPr>
              <a:t> yang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ditimbulkan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dari</a:t>
            </a:r>
            <a:r>
              <a:rPr lang="en-US" sz="2400" b="1" dirty="0" smtClean="0">
                <a:solidFill>
                  <a:schemeClr val="tx1"/>
                </a:solidFill>
                <a:effectLst>
                  <a:outerShdw blurRad="38100" dist="38100" dir="2700000" algn="tl">
                    <a:srgbClr val="000000">
                      <a:alpha val="43137"/>
                    </a:srgbClr>
                  </a:outerShdw>
                </a:effectLst>
                <a:latin typeface="Rockwell" pitchFamily="18" charset="0"/>
              </a:rPr>
              <a:t> KOMPOR GAS, </a:t>
            </a:r>
            <a:r>
              <a:rPr lang="en-US" sz="2400" b="1" dirty="0" err="1" smtClean="0">
                <a:solidFill>
                  <a:schemeClr val="tx1"/>
                </a:solidFill>
                <a:effectLst>
                  <a:outerShdw blurRad="38100" dist="38100" dir="2700000" algn="tl">
                    <a:srgbClr val="000000">
                      <a:alpha val="43137"/>
                    </a:srgbClr>
                  </a:outerShdw>
                </a:effectLst>
                <a:latin typeface="Rockwell" pitchFamily="18" charset="0"/>
              </a:rPr>
              <a:t>alat-alat</a:t>
            </a:r>
            <a:r>
              <a:rPr lang="en-US" sz="2400" b="1" dirty="0" smtClean="0">
                <a:solidFill>
                  <a:schemeClr val="tx1"/>
                </a:solidFill>
                <a:effectLst>
                  <a:outerShdw blurRad="38100" dist="38100" dir="2700000" algn="tl">
                    <a:srgbClr val="000000">
                      <a:alpha val="43137"/>
                    </a:srgbClr>
                  </a:outerShdw>
                </a:effectLst>
                <a:latin typeface="Rockwell" pitchFamily="18" charset="0"/>
              </a:rPr>
              <a:t> PEMANAS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dari</a:t>
            </a:r>
            <a:r>
              <a:rPr lang="en-US" sz="2400" b="1" dirty="0" smtClean="0">
                <a:solidFill>
                  <a:schemeClr val="tx1"/>
                </a:solidFill>
                <a:effectLst>
                  <a:outerShdw blurRad="38100" dist="38100" dir="2700000" algn="tl">
                    <a:srgbClr val="000000">
                      <a:alpha val="43137"/>
                    </a:srgbClr>
                  </a:outerShdw>
                </a:effectLst>
                <a:latin typeface="Rockwell" pitchFamily="18" charset="0"/>
              </a:rPr>
              <a:t> LISTRIK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akibat</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dari</a:t>
            </a:r>
            <a:r>
              <a:rPr lang="en-US" sz="2400" b="1" dirty="0" smtClean="0">
                <a:solidFill>
                  <a:schemeClr val="tx1"/>
                </a:solidFill>
                <a:effectLst>
                  <a:outerShdw blurRad="38100" dist="38100" dir="2700000" algn="tl">
                    <a:srgbClr val="000000">
                      <a:alpha val="43137"/>
                    </a:srgbClr>
                  </a:outerShdw>
                </a:effectLst>
                <a:latin typeface="Rockwell" pitchFamily="18" charset="0"/>
              </a:rPr>
              <a:t> HUBUNGAN ARUS PENDEK (</a:t>
            </a:r>
            <a:r>
              <a:rPr lang="en-US" sz="2400" b="1" dirty="0" err="1" smtClean="0">
                <a:solidFill>
                  <a:schemeClr val="tx1"/>
                </a:solidFill>
                <a:effectLst>
                  <a:outerShdw blurRad="38100" dist="38100" dir="2700000" algn="tl">
                    <a:srgbClr val="000000">
                      <a:alpha val="43137"/>
                    </a:srgbClr>
                  </a:outerShdw>
                </a:effectLst>
                <a:latin typeface="Rockwell" pitchFamily="18" charset="0"/>
              </a:rPr>
              <a:t>Konslet</a:t>
            </a:r>
            <a:r>
              <a:rPr lang="en-US" sz="2400" b="1" dirty="0" smtClean="0">
                <a:solidFill>
                  <a:schemeClr val="tx1"/>
                </a:solidFill>
                <a:effectLst>
                  <a:outerShdw blurRad="38100" dist="38100" dir="2700000" algn="tl">
                    <a:srgbClr val="000000">
                      <a:alpha val="43137"/>
                    </a:srgbClr>
                  </a:outerShdw>
                </a:effectLst>
                <a:latin typeface="Rockwell" pitchFamily="18" charset="0"/>
              </a:rPr>
              <a:t>)</a:t>
            </a:r>
          </a:p>
          <a:p>
            <a:pPr algn="r"/>
            <a:endParaRPr lang="en-US" sz="1200" b="1" dirty="0" smtClean="0">
              <a:solidFill>
                <a:schemeClr val="tx1"/>
              </a:solidFill>
              <a:effectLst>
                <a:outerShdw blurRad="38100" dist="38100" dir="2700000" algn="tl">
                  <a:srgbClr val="000000">
                    <a:alpha val="43137"/>
                  </a:srgbClr>
                </a:outerShdw>
              </a:effectLst>
              <a:latin typeface="Rockwell" pitchFamily="18" charset="0"/>
            </a:endParaRPr>
          </a:p>
          <a:p>
            <a:pPr algn="r"/>
            <a:r>
              <a:rPr lang="en-US" sz="2400" b="1" dirty="0" err="1" smtClean="0">
                <a:solidFill>
                  <a:schemeClr val="tx1"/>
                </a:solidFill>
                <a:effectLst>
                  <a:outerShdw blurRad="38100" dist="38100" dir="2700000" algn="tl">
                    <a:srgbClr val="000000">
                      <a:alpha val="43137"/>
                    </a:srgbClr>
                  </a:outerShdw>
                </a:effectLst>
                <a:latin typeface="Rockwell" pitchFamily="18" charset="0"/>
              </a:rPr>
              <a:t>Jangan</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tinggalkan</a:t>
            </a:r>
            <a:r>
              <a:rPr lang="en-US" sz="2400" b="1" dirty="0" smtClean="0">
                <a:solidFill>
                  <a:schemeClr val="tx1"/>
                </a:solidFill>
                <a:effectLst>
                  <a:outerShdw blurRad="38100" dist="38100" dir="2700000" algn="tl">
                    <a:srgbClr val="000000">
                      <a:alpha val="43137"/>
                    </a:srgbClr>
                  </a:outerShdw>
                </a:effectLst>
                <a:latin typeface="Rockwell" pitchFamily="18" charset="0"/>
              </a:rPr>
              <a:t> Unit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sebelum</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alat-alat</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tersebut</a:t>
            </a:r>
            <a:r>
              <a:rPr lang="en-US" sz="2400" b="1" dirty="0" smtClean="0">
                <a:solidFill>
                  <a:schemeClr val="tx1"/>
                </a:solidFill>
                <a:effectLst>
                  <a:outerShdw blurRad="38100" dist="38100" dir="2700000" algn="tl">
                    <a:srgbClr val="000000">
                      <a:alpha val="43137"/>
                    </a:srgbClr>
                  </a:outerShdw>
                </a:effectLst>
                <a:latin typeface="Rockwell" pitchFamily="18" charset="0"/>
              </a:rPr>
              <a:t> </a:t>
            </a:r>
            <a:r>
              <a:rPr lang="en-US" sz="2400" b="1" dirty="0" err="1" smtClean="0">
                <a:solidFill>
                  <a:schemeClr val="tx1"/>
                </a:solidFill>
                <a:effectLst>
                  <a:outerShdw blurRad="38100" dist="38100" dir="2700000" algn="tl">
                    <a:srgbClr val="000000">
                      <a:alpha val="43137"/>
                    </a:srgbClr>
                  </a:outerShdw>
                </a:effectLst>
                <a:latin typeface="Rockwell" pitchFamily="18" charset="0"/>
              </a:rPr>
              <a:t>diatas</a:t>
            </a:r>
            <a:r>
              <a:rPr lang="en-US" sz="2400" b="1" dirty="0" smtClean="0">
                <a:solidFill>
                  <a:schemeClr val="tx1"/>
                </a:solidFill>
                <a:effectLst>
                  <a:outerShdw blurRad="38100" dist="38100" dir="2700000" algn="tl">
                    <a:srgbClr val="000000">
                      <a:alpha val="43137"/>
                    </a:srgbClr>
                  </a:outerShdw>
                </a:effectLst>
                <a:latin typeface="Rockwell" pitchFamily="18" charset="0"/>
              </a:rPr>
              <a:t> AMAN / DIMATIKAN.</a:t>
            </a:r>
          </a:p>
          <a:p>
            <a:pPr algn="r"/>
            <a:r>
              <a:rPr lang="en-US" sz="2400" b="1" i="1" dirty="0" smtClean="0">
                <a:solidFill>
                  <a:srgbClr val="FFFF00"/>
                </a:solidFill>
                <a:effectLst>
                  <a:outerShdw blurRad="38100" dist="38100" dir="2700000" algn="tl">
                    <a:srgbClr val="000000">
                      <a:alpha val="43137"/>
                    </a:srgbClr>
                  </a:outerShdw>
                </a:effectLst>
                <a:latin typeface="Rockwell" pitchFamily="18" charset="0"/>
              </a:rPr>
              <a:t>“</a:t>
            </a:r>
            <a:r>
              <a:rPr lang="en-US" sz="2400" b="1" i="1" dirty="0" err="1" smtClean="0">
                <a:solidFill>
                  <a:srgbClr val="FFFF00"/>
                </a:solidFill>
                <a:effectLst>
                  <a:outerShdw blurRad="38100" dist="38100" dir="2700000" algn="tl">
                    <a:srgbClr val="000000">
                      <a:alpha val="43137"/>
                    </a:srgbClr>
                  </a:outerShdw>
                </a:effectLst>
                <a:latin typeface="Rockwell" pitchFamily="18" charset="0"/>
              </a:rPr>
              <a:t>Keteledoran</a:t>
            </a:r>
            <a:r>
              <a:rPr lang="en-US" sz="2400" b="1" i="1" dirty="0" smtClean="0">
                <a:solidFill>
                  <a:srgbClr val="FFFF00"/>
                </a:solidFill>
                <a:effectLst>
                  <a:outerShdw blurRad="38100" dist="38100" dir="2700000" algn="tl">
                    <a:srgbClr val="000000">
                      <a:alpha val="43137"/>
                    </a:srgbClr>
                  </a:outerShdw>
                </a:effectLst>
                <a:latin typeface="Rockwell" pitchFamily="18" charset="0"/>
              </a:rPr>
              <a:t> KITA </a:t>
            </a:r>
            <a:r>
              <a:rPr lang="en-US" sz="2400" b="1" i="1" dirty="0" err="1" smtClean="0">
                <a:solidFill>
                  <a:srgbClr val="FFFF00"/>
                </a:solidFill>
                <a:effectLst>
                  <a:outerShdw blurRad="38100" dist="38100" dir="2700000" algn="tl">
                    <a:srgbClr val="000000">
                      <a:alpha val="43137"/>
                    </a:srgbClr>
                  </a:outerShdw>
                </a:effectLst>
                <a:latin typeface="Rockwell" pitchFamily="18" charset="0"/>
              </a:rPr>
              <a:t>akan</a:t>
            </a:r>
            <a:r>
              <a:rPr lang="en-US" sz="2400" b="1" i="1" dirty="0" smtClean="0">
                <a:solidFill>
                  <a:srgbClr val="FFFF00"/>
                </a:solidFill>
                <a:effectLst>
                  <a:outerShdw blurRad="38100" dist="38100" dir="2700000" algn="tl">
                    <a:srgbClr val="000000">
                      <a:alpha val="43137"/>
                    </a:srgbClr>
                  </a:outerShdw>
                </a:effectLst>
                <a:latin typeface="Rockwell" pitchFamily="18" charset="0"/>
              </a:rPr>
              <a:t> </a:t>
            </a:r>
            <a:r>
              <a:rPr lang="en-US" sz="2400" b="1" i="1" dirty="0" err="1" smtClean="0">
                <a:solidFill>
                  <a:srgbClr val="FFFF00"/>
                </a:solidFill>
                <a:effectLst>
                  <a:outerShdw blurRad="38100" dist="38100" dir="2700000" algn="tl">
                    <a:srgbClr val="000000">
                      <a:alpha val="43137"/>
                    </a:srgbClr>
                  </a:outerShdw>
                </a:effectLst>
                <a:latin typeface="Rockwell" pitchFamily="18" charset="0"/>
              </a:rPr>
              <a:t>berakibat</a:t>
            </a:r>
            <a:r>
              <a:rPr lang="en-US" sz="2400" b="1" i="1" dirty="0" smtClean="0">
                <a:solidFill>
                  <a:srgbClr val="FFFF00"/>
                </a:solidFill>
                <a:effectLst>
                  <a:outerShdw blurRad="38100" dist="38100" dir="2700000" algn="tl">
                    <a:srgbClr val="000000">
                      <a:alpha val="43137"/>
                    </a:srgbClr>
                  </a:outerShdw>
                </a:effectLst>
                <a:latin typeface="Rockwell" pitchFamily="18" charset="0"/>
              </a:rPr>
              <a:t> </a:t>
            </a:r>
            <a:r>
              <a:rPr lang="en-US" sz="2400" b="1" i="1" dirty="0" err="1" smtClean="0">
                <a:solidFill>
                  <a:srgbClr val="FFFF00"/>
                </a:solidFill>
                <a:effectLst>
                  <a:outerShdw blurRad="38100" dist="38100" dir="2700000" algn="tl">
                    <a:srgbClr val="000000">
                      <a:alpha val="43137"/>
                    </a:srgbClr>
                  </a:outerShdw>
                </a:effectLst>
                <a:latin typeface="Rockwell" pitchFamily="18" charset="0"/>
              </a:rPr>
              <a:t>buruk</a:t>
            </a:r>
            <a:r>
              <a:rPr lang="en-US" sz="2400" b="1" i="1" dirty="0" smtClean="0">
                <a:solidFill>
                  <a:srgbClr val="FFFF00"/>
                </a:solidFill>
                <a:effectLst>
                  <a:outerShdw blurRad="38100" dist="38100" dir="2700000" algn="tl">
                    <a:srgbClr val="000000">
                      <a:alpha val="43137"/>
                    </a:srgbClr>
                  </a:outerShdw>
                </a:effectLst>
                <a:latin typeface="Rockwell" pitchFamily="18" charset="0"/>
              </a:rPr>
              <a:t> </a:t>
            </a:r>
            <a:r>
              <a:rPr lang="en-US" sz="2400" b="1" i="1" dirty="0" err="1" smtClean="0">
                <a:solidFill>
                  <a:srgbClr val="FFFF00"/>
                </a:solidFill>
                <a:effectLst>
                  <a:outerShdw blurRad="38100" dist="38100" dir="2700000" algn="tl">
                    <a:srgbClr val="000000">
                      <a:alpha val="43137"/>
                    </a:srgbClr>
                  </a:outerShdw>
                </a:effectLst>
                <a:latin typeface="Rockwell" pitchFamily="18" charset="0"/>
              </a:rPr>
              <a:t>juga</a:t>
            </a:r>
            <a:r>
              <a:rPr lang="en-US" sz="2400" b="1" i="1" dirty="0" smtClean="0">
                <a:solidFill>
                  <a:srgbClr val="FFFF00"/>
                </a:solidFill>
                <a:effectLst>
                  <a:outerShdw blurRad="38100" dist="38100" dir="2700000" algn="tl">
                    <a:srgbClr val="000000">
                      <a:alpha val="43137"/>
                    </a:srgbClr>
                  </a:outerShdw>
                </a:effectLst>
                <a:latin typeface="Rockwell" pitchFamily="18" charset="0"/>
              </a:rPr>
              <a:t> </a:t>
            </a:r>
            <a:r>
              <a:rPr lang="en-US" sz="2400" b="1" i="1" dirty="0" err="1" smtClean="0">
                <a:solidFill>
                  <a:srgbClr val="FFFF00"/>
                </a:solidFill>
                <a:effectLst>
                  <a:outerShdw blurRad="38100" dist="38100" dir="2700000" algn="tl">
                    <a:srgbClr val="000000">
                      <a:alpha val="43137"/>
                    </a:srgbClr>
                  </a:outerShdw>
                </a:effectLst>
                <a:latin typeface="Rockwell" pitchFamily="18" charset="0"/>
              </a:rPr>
              <a:t>bagi</a:t>
            </a:r>
            <a:r>
              <a:rPr lang="en-US" sz="2400" b="1" i="1" dirty="0" smtClean="0">
                <a:solidFill>
                  <a:srgbClr val="FFFF00"/>
                </a:solidFill>
                <a:effectLst>
                  <a:outerShdw blurRad="38100" dist="38100" dir="2700000" algn="tl">
                    <a:srgbClr val="000000">
                      <a:alpha val="43137"/>
                    </a:srgbClr>
                  </a:outerShdw>
                </a:effectLst>
                <a:latin typeface="Rockwell" pitchFamily="18" charset="0"/>
              </a:rPr>
              <a:t> ORANG LAIN”</a:t>
            </a:r>
          </a:p>
        </p:txBody>
      </p:sp>
      <p:grpSp>
        <p:nvGrpSpPr>
          <p:cNvPr id="3" name="Group 13"/>
          <p:cNvGrpSpPr/>
          <p:nvPr/>
        </p:nvGrpSpPr>
        <p:grpSpPr>
          <a:xfrm>
            <a:off x="733098" y="168493"/>
            <a:ext cx="7696200" cy="1231900"/>
            <a:chOff x="609600" y="200025"/>
            <a:chExt cx="7696200" cy="1231900"/>
          </a:xfrm>
        </p:grpSpPr>
        <p:grpSp>
          <p:nvGrpSpPr>
            <p:cNvPr id="4" name="Group 6"/>
            <p:cNvGrpSpPr>
              <a:grpSpLocks/>
            </p:cNvGrpSpPr>
            <p:nvPr/>
          </p:nvGrpSpPr>
          <p:grpSpPr bwMode="auto">
            <a:xfrm>
              <a:off x="609600" y="200025"/>
              <a:ext cx="7696200" cy="1231900"/>
              <a:chOff x="914400" y="4822208"/>
              <a:chExt cx="7696200" cy="1232848"/>
            </a:xfrm>
          </p:grpSpPr>
          <p:sp>
            <p:nvSpPr>
              <p:cNvPr id="18" name="Round Diagonal Corner Rectangle 1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9" name="Round Diagonal Corner Rectangle 1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0" name="Oval 1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16"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7" name="Rectangle 14"/>
            <p:cNvSpPr>
              <a:spLocks noChangeArrowheads="1"/>
            </p:cNvSpPr>
            <p:nvPr/>
          </p:nvSpPr>
          <p:spPr bwMode="auto">
            <a:xfrm>
              <a:off x="5286702" y="741363"/>
              <a:ext cx="1761060" cy="461665"/>
            </a:xfrm>
            <a:prstGeom prst="rect">
              <a:avLst/>
            </a:prstGeom>
            <a:noFill/>
            <a:ln w="9525">
              <a:noFill/>
              <a:miter lim="800000"/>
              <a:headEnd/>
              <a:tailEnd/>
            </a:ln>
          </p:spPr>
          <p:txBody>
            <a:bodyPr wrap="none">
              <a:spAutoFit/>
            </a:bodyPr>
            <a:lstStyle/>
            <a:p>
              <a:r>
                <a:rPr lang="en-US" sz="2400" b="1" dirty="0" smtClean="0">
                  <a:solidFill>
                    <a:srgbClr val="006600"/>
                  </a:solidFill>
                  <a:latin typeface="Cambria" pitchFamily="18" charset="0"/>
                </a:rPr>
                <a:t>HIMBAUAN</a:t>
              </a:r>
              <a:endParaRPr lang="id-ID" dirty="0"/>
            </a:p>
          </p:txBody>
        </p:sp>
      </p:grpSp>
    </p:spTree>
  </p:cSld>
  <p:clrMapOvr>
    <a:masterClrMapping/>
  </p:clrMapOvr>
  <p:transition spd="slow" advClick="0" advTm="25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0" fill="hold"/>
                                        <p:tgtEl>
                                          <p:spTgt spid="13"/>
                                        </p:tgtEl>
                                        <p:attrNameLst>
                                          <p:attrName>ppt_x</p:attrName>
                                        </p:attrNameLst>
                                      </p:cBhvr>
                                      <p:tavLst>
                                        <p:tav tm="0">
                                          <p:val>
                                            <p:strVal val="0-#ppt_w/2"/>
                                          </p:val>
                                        </p:tav>
                                        <p:tav tm="100000">
                                          <p:val>
                                            <p:strVal val="#ppt_x"/>
                                          </p:val>
                                        </p:tav>
                                      </p:tavLst>
                                    </p:anim>
                                    <p:anim calcmode="lin" valueType="num">
                                      <p:cBhvr additive="base">
                                        <p:cTn id="8" dur="5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13500000" scaled="0"/>
        </a:gradFill>
        <a:effectLst/>
      </p:bgPr>
    </p:bg>
    <p:spTree>
      <p:nvGrpSpPr>
        <p:cNvPr id="1" name=""/>
        <p:cNvGrpSpPr/>
        <p:nvPr/>
      </p:nvGrpSpPr>
      <p:grpSpPr>
        <a:xfrm>
          <a:off x="0" y="0"/>
          <a:ext cx="0" cy="0"/>
          <a:chOff x="0" y="0"/>
          <a:chExt cx="0" cy="0"/>
        </a:xfrm>
      </p:grpSpPr>
      <p:sp>
        <p:nvSpPr>
          <p:cNvPr id="14" name="Round Diagonal Corner Rectangle 13"/>
          <p:cNvSpPr/>
          <p:nvPr/>
        </p:nvSpPr>
        <p:spPr>
          <a:xfrm flipH="1">
            <a:off x="4267200" y="1724464"/>
            <a:ext cx="3581400" cy="4724400"/>
          </a:xfrm>
          <a:prstGeom prst="round2DiagRect">
            <a:avLst/>
          </a:prstGeom>
          <a:solidFill>
            <a:srgbClr val="CC0000"/>
          </a:solidFill>
          <a:ln w="114300">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id-ID">
              <a:solidFill>
                <a:prstClr val="white"/>
              </a:solidFill>
            </a:endParaRPr>
          </a:p>
        </p:txBody>
      </p:sp>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0966"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67" name="Rectangle 14"/>
          <p:cNvSpPr>
            <a:spLocks noChangeArrowheads="1"/>
          </p:cNvSpPr>
          <p:nvPr/>
        </p:nvSpPr>
        <p:spPr bwMode="auto">
          <a:xfrm>
            <a:off x="5181600" y="755650"/>
            <a:ext cx="1761060" cy="461665"/>
          </a:xfrm>
          <a:prstGeom prst="rect">
            <a:avLst/>
          </a:prstGeom>
          <a:noFill/>
          <a:ln w="9525">
            <a:noFill/>
            <a:miter lim="800000"/>
            <a:headEnd/>
            <a:tailEnd/>
          </a:ln>
        </p:spPr>
        <p:txBody>
          <a:bodyPr wrap="none">
            <a:spAutoFit/>
          </a:bodyPr>
          <a:lstStyle/>
          <a:p>
            <a:r>
              <a:rPr lang="en-US" sz="2400" b="1" dirty="0" smtClean="0">
                <a:solidFill>
                  <a:srgbClr val="006600"/>
                </a:solidFill>
                <a:effectLst>
                  <a:outerShdw blurRad="38100" dist="38100" dir="2700000" algn="tl">
                    <a:srgbClr val="000000">
                      <a:alpha val="43137"/>
                    </a:srgbClr>
                  </a:outerShdw>
                </a:effectLst>
                <a:latin typeface="Cambria" pitchFamily="18" charset="0"/>
              </a:rPr>
              <a:t>HIMBAUAN</a:t>
            </a:r>
            <a:endParaRPr lang="id-ID" dirty="0">
              <a:solidFill>
                <a:prstClr val="white"/>
              </a:solidFill>
              <a:effectLst>
                <a:outerShdw blurRad="38100" dist="38100" dir="2700000" algn="tl">
                  <a:srgbClr val="000000">
                    <a:alpha val="43137"/>
                  </a:srgbClr>
                </a:outerShdw>
              </a:effectLst>
            </a:endParaRPr>
          </a:p>
        </p:txBody>
      </p:sp>
      <p:pic>
        <p:nvPicPr>
          <p:cNvPr id="35850" name="Picture 10" descr="mhtml:file://C:\Users\AP4741\Documents\GMTS\CAMBRIDGE%20CONDO\HOUSE%20Rules%20&amp;%20Regulations\Resident%20News\Inside%20December%202007.mht!http://www.pakubuwono6.com/news/inside/insidedecember2007/web/attention.jpg"/>
          <p:cNvPicPr>
            <a:picLocks noChangeAspect="1" noChangeArrowheads="1"/>
          </p:cNvPicPr>
          <p:nvPr/>
        </p:nvPicPr>
        <p:blipFill>
          <a:blip r:embed="rId4" cstate="print"/>
          <a:srcRect/>
          <a:stretch>
            <a:fillRect/>
          </a:stretch>
        </p:blipFill>
        <p:spPr bwMode="auto">
          <a:xfrm>
            <a:off x="731230" y="1757582"/>
            <a:ext cx="3295650" cy="3790950"/>
          </a:xfrm>
          <a:prstGeom prst="round2DiagRect">
            <a:avLst>
              <a:gd name="adj1" fmla="val 16667"/>
              <a:gd name="adj2" fmla="val 0"/>
            </a:avLst>
          </a:prstGeom>
          <a:ln w="88900" cap="sq">
            <a:solidFill>
              <a:srgbClr val="FFFFFF"/>
            </a:solidFill>
            <a:miter lim="800000"/>
          </a:ln>
          <a:effectLst>
            <a:outerShdw blurRad="50800" dist="38100" algn="l" rotWithShape="0">
              <a:prstClr val="black">
                <a:alpha val="40000"/>
              </a:prstClr>
            </a:outerShdw>
          </a:effectLst>
        </p:spPr>
      </p:pic>
      <p:sp>
        <p:nvSpPr>
          <p:cNvPr id="13" name="TextBox 12"/>
          <p:cNvSpPr txBox="1"/>
          <p:nvPr/>
        </p:nvSpPr>
        <p:spPr>
          <a:xfrm>
            <a:off x="4648200" y="1981200"/>
            <a:ext cx="3048000" cy="4216400"/>
          </a:xfrm>
          <a:prstGeom prst="rect">
            <a:avLst/>
          </a:prstGeom>
          <a:noFill/>
        </p:spPr>
        <p:txBody>
          <a:bodyPr>
            <a:spAutoFit/>
          </a:bodyPr>
          <a:lstStyle/>
          <a:p>
            <a:pPr>
              <a:defRPr/>
            </a:pPr>
            <a:r>
              <a:rPr lang="en-US" sz="2000" dirty="0" err="1">
                <a:solidFill>
                  <a:prstClr val="white"/>
                </a:solidFill>
                <a:latin typeface="Berlin Sans FB Demi" pitchFamily="34" charset="0"/>
              </a:rPr>
              <a:t>Sebelum</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keluar</a:t>
            </a:r>
            <a:r>
              <a:rPr lang="en-US" sz="2000" dirty="0">
                <a:solidFill>
                  <a:prstClr val="white"/>
                </a:solidFill>
                <a:latin typeface="Berlin Sans FB Demi" pitchFamily="34" charset="0"/>
              </a:rPr>
              <a:t> dari Unit, </a:t>
            </a:r>
            <a:r>
              <a:rPr lang="en-US" sz="2000" dirty="0" err="1">
                <a:solidFill>
                  <a:prstClr val="white"/>
                </a:solidFill>
                <a:latin typeface="Berlin Sans FB Demi" pitchFamily="34" charset="0"/>
              </a:rPr>
              <a:t>pastikan</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hal-hal</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berikut</a:t>
            </a:r>
            <a:r>
              <a:rPr lang="en-US" sz="2000" dirty="0">
                <a:solidFill>
                  <a:prstClr val="white"/>
                </a:solidFill>
                <a:latin typeface="Berlin Sans FB Demi" pitchFamily="34" charset="0"/>
              </a:rPr>
              <a:t>:</a:t>
            </a:r>
            <a:endParaRPr lang="en-US" sz="800" dirty="0">
              <a:solidFill>
                <a:prstClr val="white"/>
              </a:solidFill>
              <a:latin typeface="Berlin Sans FB Demi" pitchFamily="34" charset="0"/>
            </a:endParaRPr>
          </a:p>
          <a:p>
            <a:pPr>
              <a:defRPr/>
            </a:pPr>
            <a:endParaRPr lang="en-US" sz="800" dirty="0">
              <a:solidFill>
                <a:prstClr val="white"/>
              </a:solidFill>
              <a:latin typeface="Berlin Sans FB Demi" pitchFamily="34" charset="0"/>
            </a:endParaRPr>
          </a:p>
          <a:p>
            <a:pPr marL="342900" indent="-342900">
              <a:buFont typeface="+mj-lt"/>
              <a:buAutoNum type="arabicPeriod"/>
              <a:defRPr/>
            </a:pPr>
            <a:r>
              <a:rPr lang="en-US" sz="2000" dirty="0" err="1">
                <a:solidFill>
                  <a:prstClr val="white"/>
                </a:solidFill>
                <a:latin typeface="Berlin Sans FB Demi" pitchFamily="34" charset="0"/>
              </a:rPr>
              <a:t>Matikan</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Kran</a:t>
            </a:r>
            <a:r>
              <a:rPr lang="en-US" sz="2000" dirty="0">
                <a:solidFill>
                  <a:prstClr val="white"/>
                </a:solidFill>
                <a:latin typeface="Berlin Sans FB Demi" pitchFamily="34" charset="0"/>
              </a:rPr>
              <a:t> Air</a:t>
            </a:r>
          </a:p>
          <a:p>
            <a:pPr marL="342900" indent="-342900">
              <a:buFont typeface="+mj-lt"/>
              <a:buAutoNum type="arabicPeriod"/>
              <a:defRPr/>
            </a:pPr>
            <a:r>
              <a:rPr lang="en-US" sz="2000" dirty="0" err="1">
                <a:solidFill>
                  <a:prstClr val="white"/>
                </a:solidFill>
                <a:latin typeface="Berlin Sans FB Demi" pitchFamily="34" charset="0"/>
              </a:rPr>
              <a:t>Matikan</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Lampu</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atau</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alat</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elektronik</a:t>
            </a:r>
            <a:r>
              <a:rPr lang="en-US" sz="2000" dirty="0">
                <a:solidFill>
                  <a:prstClr val="white"/>
                </a:solidFill>
                <a:latin typeface="Berlin Sans FB Demi" pitchFamily="34" charset="0"/>
              </a:rPr>
              <a:t> yang </a:t>
            </a:r>
            <a:r>
              <a:rPr lang="en-US" sz="2000" dirty="0" err="1">
                <a:solidFill>
                  <a:prstClr val="white"/>
                </a:solidFill>
                <a:latin typeface="Berlin Sans FB Demi" pitchFamily="34" charset="0"/>
              </a:rPr>
              <a:t>tidak</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perlu</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hidup</a:t>
            </a:r>
            <a:endParaRPr lang="en-US" sz="2000" dirty="0">
              <a:solidFill>
                <a:prstClr val="white"/>
              </a:solidFill>
              <a:latin typeface="Berlin Sans FB Demi" pitchFamily="34" charset="0"/>
            </a:endParaRPr>
          </a:p>
          <a:p>
            <a:pPr marL="342900" indent="-342900">
              <a:buFont typeface="+mj-lt"/>
              <a:buAutoNum type="arabicPeriod"/>
              <a:defRPr/>
            </a:pPr>
            <a:r>
              <a:rPr lang="en-US" sz="2000" dirty="0" err="1">
                <a:solidFill>
                  <a:prstClr val="white"/>
                </a:solidFill>
                <a:latin typeface="Berlin Sans FB Demi" pitchFamily="34" charset="0"/>
              </a:rPr>
              <a:t>Matikan</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Kompor</a:t>
            </a:r>
            <a:r>
              <a:rPr lang="en-US" sz="2000" dirty="0">
                <a:solidFill>
                  <a:prstClr val="white"/>
                </a:solidFill>
                <a:latin typeface="Berlin Sans FB Demi" pitchFamily="34" charset="0"/>
              </a:rPr>
              <a:t> GAS </a:t>
            </a:r>
          </a:p>
          <a:p>
            <a:pPr marL="342900" indent="-342900">
              <a:buFont typeface="+mj-lt"/>
              <a:buAutoNum type="arabicPeriod"/>
              <a:defRPr/>
            </a:pPr>
            <a:r>
              <a:rPr lang="en-US" sz="2000" dirty="0" err="1">
                <a:solidFill>
                  <a:prstClr val="white"/>
                </a:solidFill>
                <a:latin typeface="Berlin Sans FB Demi" pitchFamily="34" charset="0"/>
              </a:rPr>
              <a:t>Tutup</a:t>
            </a:r>
            <a:r>
              <a:rPr lang="en-US" sz="2000" dirty="0">
                <a:solidFill>
                  <a:prstClr val="white"/>
                </a:solidFill>
                <a:latin typeface="Berlin Sans FB Demi" pitchFamily="34" charset="0"/>
              </a:rPr>
              <a:t> &amp; </a:t>
            </a:r>
            <a:r>
              <a:rPr lang="en-US" sz="2000" dirty="0" err="1">
                <a:solidFill>
                  <a:prstClr val="white"/>
                </a:solidFill>
                <a:latin typeface="Berlin Sans FB Demi" pitchFamily="34" charset="0"/>
              </a:rPr>
              <a:t>kunci</a:t>
            </a:r>
            <a:r>
              <a:rPr lang="en-US" sz="2000" dirty="0">
                <a:solidFill>
                  <a:prstClr val="white"/>
                </a:solidFill>
                <a:latin typeface="Berlin Sans FB Demi" pitchFamily="34" charset="0"/>
              </a:rPr>
              <a:t> Pintu2 &amp; jendela2</a:t>
            </a:r>
          </a:p>
          <a:p>
            <a:pPr marL="342900" indent="-342900">
              <a:buFont typeface="+mj-lt"/>
              <a:buAutoNum type="arabicPeriod"/>
              <a:defRPr/>
            </a:pPr>
            <a:r>
              <a:rPr lang="en-US" sz="2000" dirty="0" err="1">
                <a:solidFill>
                  <a:prstClr val="white"/>
                </a:solidFill>
                <a:latin typeface="Berlin Sans FB Demi" pitchFamily="34" charset="0"/>
              </a:rPr>
              <a:t>Kunci</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pintu</a:t>
            </a:r>
            <a:r>
              <a:rPr lang="en-US" sz="2000" dirty="0">
                <a:solidFill>
                  <a:prstClr val="white"/>
                </a:solidFill>
                <a:latin typeface="Berlin Sans FB Demi" pitchFamily="34" charset="0"/>
              </a:rPr>
              <a:t> </a:t>
            </a:r>
            <a:r>
              <a:rPr lang="en-US" sz="2000" dirty="0" err="1">
                <a:solidFill>
                  <a:prstClr val="white"/>
                </a:solidFill>
                <a:latin typeface="Berlin Sans FB Demi" pitchFamily="34" charset="0"/>
              </a:rPr>
              <a:t>Utama</a:t>
            </a:r>
            <a:r>
              <a:rPr lang="en-US" sz="2000" dirty="0">
                <a:solidFill>
                  <a:prstClr val="white"/>
                </a:solidFill>
                <a:latin typeface="Berlin Sans FB Demi" pitchFamily="34" charset="0"/>
              </a:rPr>
              <a:t> Unit</a:t>
            </a:r>
          </a:p>
          <a:p>
            <a:pPr>
              <a:defRPr/>
            </a:pPr>
            <a:endParaRPr lang="id-ID" sz="2000" dirty="0">
              <a:solidFill>
                <a:prstClr val="white"/>
              </a:solidFill>
            </a:endParaRPr>
          </a:p>
        </p:txBody>
      </p:sp>
    </p:spTree>
  </p:cSld>
  <p:clrMapOvr>
    <a:masterClrMapping/>
  </p:clrMapOvr>
  <p:transition spd="slow" advClick="0" advTm="30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ENJOY </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smtClean="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smtClean="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pic>
        <p:nvPicPr>
          <p:cNvPr id="17" name="Picture 16" descr="http://t3.gstatic.com/images?q=tbn:ANd9GcTZrcxRedO9IuZMkV-Xg4PXI8ghpDtQlAsuf54Hl9BvE4-zOOx7bQ"/>
          <p:cNvPicPr>
            <a:picLocks noChangeAspect="1" noChangeArrowheads="1"/>
          </p:cNvPicPr>
          <p:nvPr/>
        </p:nvPicPr>
        <p:blipFill>
          <a:blip r:embed="rId4" cstate="print"/>
          <a:srcRect/>
          <a:stretch>
            <a:fillRect/>
          </a:stretch>
        </p:blipFill>
        <p:spPr bwMode="auto">
          <a:xfrm>
            <a:off x="4572000" y="1469408"/>
            <a:ext cx="4800600" cy="3232177"/>
          </a:xfrm>
          <a:prstGeom prst="rect">
            <a:avLst/>
          </a:prstGeom>
          <a:noFill/>
        </p:spPr>
      </p:pic>
      <p:pic>
        <p:nvPicPr>
          <p:cNvPr id="18" name="Picture 17" descr="http://t3.gstatic.com/images?q=tbn:ANd9GcTZrcxRedO9IuZMkV-Xg4PXI8ghpDtQlAsuf54Hl9BvE4-zOOx7bQ"/>
          <p:cNvPicPr>
            <a:picLocks noChangeAspect="1" noChangeArrowheads="1"/>
          </p:cNvPicPr>
          <p:nvPr/>
        </p:nvPicPr>
        <p:blipFill>
          <a:blip r:embed="rId4" cstate="print"/>
          <a:srcRect/>
          <a:stretch>
            <a:fillRect/>
          </a:stretch>
        </p:blipFill>
        <p:spPr bwMode="auto">
          <a:xfrm>
            <a:off x="-228600" y="1533525"/>
            <a:ext cx="4800600" cy="3232177"/>
          </a:xfrm>
          <a:prstGeom prst="rect">
            <a:avLst/>
          </a:prstGeom>
          <a:noFill/>
        </p:spPr>
      </p:pic>
      <p:sp>
        <p:nvSpPr>
          <p:cNvPr id="15" name="TextBox 14"/>
          <p:cNvSpPr txBox="1"/>
          <p:nvPr/>
        </p:nvSpPr>
        <p:spPr>
          <a:xfrm>
            <a:off x="228600" y="1600200"/>
            <a:ext cx="8763000" cy="1107996"/>
          </a:xfrm>
          <a:prstGeom prst="rect">
            <a:avLst/>
          </a:prstGeom>
          <a:noFill/>
        </p:spPr>
        <p:txBody>
          <a:bodyPr wrap="square" rtlCol="0">
            <a:spAutoFit/>
          </a:bodyPr>
          <a:lstStyle/>
          <a:p>
            <a:pPr algn="ctr"/>
            <a:r>
              <a:rPr lang="en-US" sz="2400" dirty="0" err="1" smtClean="0">
                <a:solidFill>
                  <a:prstClr val="white"/>
                </a:solidFill>
                <a:latin typeface="Berlin Sans FB Demi" pitchFamily="34" charset="0"/>
              </a:rPr>
              <a:t>Nikmati</a:t>
            </a:r>
            <a:r>
              <a:rPr lang="en-US" sz="2400" dirty="0" smtClean="0">
                <a:solidFill>
                  <a:prstClr val="white"/>
                </a:solidFill>
                <a:latin typeface="Berlin Sans FB Demi" pitchFamily="34" charset="0"/>
              </a:rPr>
              <a:t> </a:t>
            </a:r>
            <a:r>
              <a:rPr lang="en-US" sz="2400" dirty="0" err="1" smtClean="0">
                <a:solidFill>
                  <a:prstClr val="white"/>
                </a:solidFill>
                <a:latin typeface="Berlin Sans FB Demi" pitchFamily="34" charset="0"/>
              </a:rPr>
              <a:t>Qualitas</a:t>
            </a:r>
            <a:r>
              <a:rPr lang="en-US" sz="2400" dirty="0" smtClean="0">
                <a:solidFill>
                  <a:prstClr val="white"/>
                </a:solidFill>
                <a:latin typeface="Berlin Sans FB Demi" pitchFamily="34" charset="0"/>
              </a:rPr>
              <a:t> AIR </a:t>
            </a:r>
            <a:r>
              <a:rPr lang="en-US" sz="2400" dirty="0" err="1" smtClean="0">
                <a:solidFill>
                  <a:prstClr val="white"/>
                </a:solidFill>
                <a:latin typeface="Berlin Sans FB Demi" pitchFamily="34" charset="0"/>
              </a:rPr>
              <a:t>terbaik</a:t>
            </a:r>
            <a:r>
              <a:rPr lang="en-US" sz="2400" dirty="0" smtClean="0">
                <a:solidFill>
                  <a:prstClr val="white"/>
                </a:solidFill>
                <a:latin typeface="Berlin Sans FB Demi" pitchFamily="34" charset="0"/>
              </a:rPr>
              <a:t> </a:t>
            </a:r>
            <a:r>
              <a:rPr lang="en-US" sz="2400" dirty="0" err="1" smtClean="0">
                <a:solidFill>
                  <a:prstClr val="white"/>
                </a:solidFill>
                <a:latin typeface="Berlin Sans FB Demi" pitchFamily="34" charset="0"/>
              </a:rPr>
              <a:t>dari</a:t>
            </a:r>
            <a:r>
              <a:rPr lang="en-US" sz="2400" dirty="0" smtClean="0">
                <a:solidFill>
                  <a:prstClr val="white"/>
                </a:solidFill>
                <a:latin typeface="Berlin Sans FB Demi" pitchFamily="34" charset="0"/>
              </a:rPr>
              <a:t> </a:t>
            </a:r>
            <a:r>
              <a:rPr lang="en-US" sz="2400" dirty="0" err="1" smtClean="0">
                <a:solidFill>
                  <a:prstClr val="white"/>
                </a:solidFill>
                <a:latin typeface="Berlin Sans FB Demi" pitchFamily="34" charset="0"/>
              </a:rPr>
              <a:t>produk</a:t>
            </a:r>
            <a:r>
              <a:rPr lang="en-US" sz="2400" dirty="0" smtClean="0">
                <a:solidFill>
                  <a:prstClr val="white"/>
                </a:solidFill>
                <a:latin typeface="Berlin Sans FB Demi" pitchFamily="34" charset="0"/>
              </a:rPr>
              <a:t> </a:t>
            </a:r>
            <a:r>
              <a:rPr lang="en-US" sz="2400" dirty="0" err="1" smtClean="0">
                <a:solidFill>
                  <a:prstClr val="white"/>
                </a:solidFill>
                <a:latin typeface="Berlin Sans FB Demi" pitchFamily="34" charset="0"/>
              </a:rPr>
              <a:t>penyaring</a:t>
            </a:r>
            <a:r>
              <a:rPr lang="en-US" sz="2400" dirty="0" smtClean="0">
                <a:solidFill>
                  <a:prstClr val="white"/>
                </a:solidFill>
                <a:latin typeface="Berlin Sans FB Demi" pitchFamily="34" charset="0"/>
              </a:rPr>
              <a:t> air </a:t>
            </a:r>
            <a:r>
              <a:rPr lang="en-US" sz="2400" dirty="0" err="1" smtClean="0">
                <a:solidFill>
                  <a:prstClr val="white"/>
                </a:solidFill>
                <a:latin typeface="Berlin Sans FB Demi" pitchFamily="34" charset="0"/>
              </a:rPr>
              <a:t>unggulan</a:t>
            </a:r>
            <a:r>
              <a:rPr lang="en-US" sz="2400" dirty="0" smtClean="0">
                <a:solidFill>
                  <a:prstClr val="white"/>
                </a:solidFill>
                <a:latin typeface="Berlin Sans FB Demi" pitchFamily="34" charset="0"/>
              </a:rPr>
              <a:t> ADVANCE Reverse Osmosis </a:t>
            </a:r>
          </a:p>
          <a:p>
            <a:pPr algn="ctr"/>
            <a:r>
              <a:rPr lang="en-US" sz="1600" dirty="0" smtClean="0">
                <a:solidFill>
                  <a:srgbClr val="002060"/>
                </a:solidFill>
                <a:latin typeface="Bernard MT Condensed" pitchFamily="18" charset="0"/>
              </a:rPr>
              <a:t>(</a:t>
            </a:r>
            <a:r>
              <a:rPr lang="en-US" sz="1600" dirty="0" err="1" smtClean="0">
                <a:solidFill>
                  <a:srgbClr val="002060"/>
                </a:solidFill>
                <a:latin typeface="Bernard MT Condensed" pitchFamily="18" charset="0"/>
              </a:rPr>
              <a:t>dapat</a:t>
            </a:r>
            <a:r>
              <a:rPr lang="en-US" sz="1600" dirty="0" smtClean="0">
                <a:solidFill>
                  <a:srgbClr val="002060"/>
                </a:solidFill>
                <a:latin typeface="Bernard MT Condensed" pitchFamily="18" charset="0"/>
              </a:rPr>
              <a:t> </a:t>
            </a:r>
            <a:r>
              <a:rPr lang="en-US" sz="1600" dirty="0" err="1" smtClean="0">
                <a:solidFill>
                  <a:srgbClr val="002060"/>
                </a:solidFill>
                <a:latin typeface="Bernard MT Condensed" pitchFamily="18" charset="0"/>
              </a:rPr>
              <a:t>dicoba</a:t>
            </a:r>
            <a:r>
              <a:rPr lang="en-US" sz="1600" dirty="0" smtClean="0">
                <a:solidFill>
                  <a:srgbClr val="002060"/>
                </a:solidFill>
                <a:latin typeface="Bernard MT Condensed" pitchFamily="18" charset="0"/>
              </a:rPr>
              <a:t> </a:t>
            </a:r>
            <a:r>
              <a:rPr lang="en-US" sz="1600" dirty="0" err="1" smtClean="0">
                <a:solidFill>
                  <a:srgbClr val="002060"/>
                </a:solidFill>
                <a:latin typeface="Bernard MT Condensed" pitchFamily="18" charset="0"/>
              </a:rPr>
              <a:t>sepuasnya</a:t>
            </a:r>
            <a:r>
              <a:rPr lang="en-US" sz="1600" dirty="0" smtClean="0">
                <a:solidFill>
                  <a:srgbClr val="002060"/>
                </a:solidFill>
                <a:latin typeface="Bernard MT Condensed" pitchFamily="18" charset="0"/>
              </a:rPr>
              <a:t> </a:t>
            </a:r>
            <a:r>
              <a:rPr lang="en-US" sz="1600" dirty="0" err="1" smtClean="0">
                <a:solidFill>
                  <a:srgbClr val="002060"/>
                </a:solidFill>
                <a:latin typeface="Bernard MT Condensed" pitchFamily="18" charset="0"/>
              </a:rPr>
              <a:t>di</a:t>
            </a:r>
            <a:r>
              <a:rPr lang="en-US" sz="1600" dirty="0" smtClean="0">
                <a:solidFill>
                  <a:srgbClr val="002060"/>
                </a:solidFill>
                <a:latin typeface="Bernard MT Condensed" pitchFamily="18" charset="0"/>
              </a:rPr>
              <a:t> Main Reception – GRATIS)</a:t>
            </a:r>
            <a:endParaRPr lang="id-ID" sz="1600" dirty="0">
              <a:solidFill>
                <a:srgbClr val="002060"/>
              </a:solidFill>
              <a:latin typeface="Bernard MT Condensed" pitchFamily="18" charset="0"/>
            </a:endParaRPr>
          </a:p>
        </p:txBody>
      </p:sp>
      <p:cxnSp>
        <p:nvCxnSpPr>
          <p:cNvPr id="21" name="Straight Connector 20"/>
          <p:cNvCxnSpPr/>
          <p:nvPr/>
        </p:nvCxnSpPr>
        <p:spPr>
          <a:xfrm flipV="1">
            <a:off x="-171450" y="4695825"/>
            <a:ext cx="9448800" cy="76200"/>
          </a:xfrm>
          <a:prstGeom prst="line">
            <a:avLst/>
          </a:prstGeom>
        </p:spPr>
        <p:style>
          <a:lnRef idx="3">
            <a:schemeClr val="accent5"/>
          </a:lnRef>
          <a:fillRef idx="0">
            <a:schemeClr val="accent5"/>
          </a:fillRef>
          <a:effectRef idx="2">
            <a:schemeClr val="accent5"/>
          </a:effectRef>
          <a:fontRef idx="minor">
            <a:schemeClr val="tx1"/>
          </a:fontRef>
        </p:style>
      </p:cxnSp>
      <p:sp>
        <p:nvSpPr>
          <p:cNvPr id="22" name="TextBox 21"/>
          <p:cNvSpPr txBox="1"/>
          <p:nvPr/>
        </p:nvSpPr>
        <p:spPr>
          <a:xfrm>
            <a:off x="304800" y="4953000"/>
            <a:ext cx="8534400" cy="1477328"/>
          </a:xfrm>
          <a:prstGeom prst="rect">
            <a:avLst/>
          </a:prstGeom>
          <a:noFill/>
        </p:spPr>
        <p:txBody>
          <a:bodyPr wrap="square" rtlCol="0">
            <a:spAutoFit/>
          </a:bodyPr>
          <a:lstStyle/>
          <a:p>
            <a:pPr algn="ctr"/>
            <a:r>
              <a:rPr lang="en-US" dirty="0" err="1" smtClean="0">
                <a:solidFill>
                  <a:prstClr val="white"/>
                </a:solidFill>
                <a:latin typeface="Berlin Sans FB Demi" pitchFamily="34" charset="0"/>
              </a:rPr>
              <a:t>Penyaring</a:t>
            </a:r>
            <a:r>
              <a:rPr lang="en-US" dirty="0" smtClean="0">
                <a:solidFill>
                  <a:prstClr val="white"/>
                </a:solidFill>
                <a:latin typeface="Berlin Sans FB Demi" pitchFamily="34" charset="0"/>
              </a:rPr>
              <a:t> air </a:t>
            </a:r>
            <a:r>
              <a:rPr lang="en-US" dirty="0" smtClean="0">
                <a:solidFill>
                  <a:prstClr val="white"/>
                </a:solidFill>
                <a:latin typeface="Bernard MT Condensed" pitchFamily="18" charset="0"/>
              </a:rPr>
              <a:t>ADVANCE REVERSE OSMOSIS</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merupakan</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teknologi</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unggulan</a:t>
            </a:r>
            <a:r>
              <a:rPr lang="en-US" dirty="0" smtClean="0">
                <a:solidFill>
                  <a:prstClr val="white"/>
                </a:solidFill>
                <a:latin typeface="Berlin Sans FB Demi" pitchFamily="34" charset="0"/>
              </a:rPr>
              <a:t> yang </a:t>
            </a:r>
            <a:r>
              <a:rPr lang="en-US" dirty="0" err="1" smtClean="0">
                <a:solidFill>
                  <a:prstClr val="white"/>
                </a:solidFill>
                <a:latin typeface="Berlin Sans FB Demi" pitchFamily="34" charset="0"/>
              </a:rPr>
              <a:t>dapat</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menghasilkan</a:t>
            </a:r>
            <a:r>
              <a:rPr lang="en-US" dirty="0" smtClean="0">
                <a:solidFill>
                  <a:prstClr val="white"/>
                </a:solidFill>
                <a:latin typeface="Berlin Sans FB Demi" pitchFamily="34" charset="0"/>
              </a:rPr>
              <a:t> air MURNI, </a:t>
            </a:r>
            <a:r>
              <a:rPr lang="en-US" dirty="0" err="1" smtClean="0">
                <a:solidFill>
                  <a:prstClr val="white"/>
                </a:solidFill>
                <a:latin typeface="Berlin Sans FB Demi" pitchFamily="34" charset="0"/>
              </a:rPr>
              <a:t>sehat</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berkualitas</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bebas</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dari</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polutan</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bakteri</a:t>
            </a:r>
            <a:r>
              <a:rPr lang="en-US" dirty="0" smtClean="0">
                <a:solidFill>
                  <a:prstClr val="white"/>
                </a:solidFill>
                <a:latin typeface="Berlin Sans FB Demi" pitchFamily="34" charset="0"/>
              </a:rPr>
              <a:t> &amp; Virus.</a:t>
            </a:r>
          </a:p>
          <a:p>
            <a:pPr algn="ctr"/>
            <a:endParaRPr lang="en-US" dirty="0" smtClean="0">
              <a:solidFill>
                <a:prstClr val="white"/>
              </a:solidFill>
              <a:latin typeface="Berlin Sans FB Demi" pitchFamily="34" charset="0"/>
            </a:endParaRPr>
          </a:p>
          <a:p>
            <a:pPr algn="ctr"/>
            <a:r>
              <a:rPr lang="en-US" dirty="0" err="1" smtClean="0">
                <a:solidFill>
                  <a:prstClr val="white"/>
                </a:solidFill>
                <a:latin typeface="Berlin Sans FB Demi" pitchFamily="34" charset="0"/>
              </a:rPr>
              <a:t>Untuk</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informasi</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lebih</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lengkap</a:t>
            </a:r>
            <a:r>
              <a:rPr lang="en-US" dirty="0" smtClean="0">
                <a:solidFill>
                  <a:prstClr val="white"/>
                </a:solidFill>
                <a:latin typeface="Berlin Sans FB Demi" pitchFamily="34" charset="0"/>
              </a:rPr>
              <a:t>,</a:t>
            </a:r>
          </a:p>
          <a:p>
            <a:pPr algn="ctr"/>
            <a:r>
              <a:rPr lang="en-US" dirty="0" err="1" smtClean="0">
                <a:solidFill>
                  <a:prstClr val="white"/>
                </a:solidFill>
                <a:latin typeface="Berlin Sans FB Demi" pitchFamily="34" charset="0"/>
              </a:rPr>
              <a:t>dapat</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ditanyakan</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langsung</a:t>
            </a:r>
            <a:r>
              <a:rPr lang="en-US" dirty="0" smtClean="0">
                <a:solidFill>
                  <a:prstClr val="white"/>
                </a:solidFill>
                <a:latin typeface="Berlin Sans FB Demi" pitchFamily="34" charset="0"/>
              </a:rPr>
              <a:t> </a:t>
            </a:r>
            <a:r>
              <a:rPr lang="en-US" dirty="0" err="1" smtClean="0">
                <a:solidFill>
                  <a:prstClr val="white"/>
                </a:solidFill>
                <a:latin typeface="Berlin Sans FB Demi" pitchFamily="34" charset="0"/>
              </a:rPr>
              <a:t>kepada</a:t>
            </a:r>
            <a:r>
              <a:rPr lang="en-US" dirty="0" smtClean="0">
                <a:solidFill>
                  <a:prstClr val="white"/>
                </a:solidFill>
                <a:latin typeface="Berlin Sans FB Demi" pitchFamily="34" charset="0"/>
              </a:rPr>
              <a:t> Tenant Relations</a:t>
            </a:r>
            <a:endParaRPr lang="id-ID" dirty="0">
              <a:solidFill>
                <a:prstClr val="white"/>
              </a:solidFill>
              <a:latin typeface="Berlin Sans FB Demi" pitchFamily="34" charset="0"/>
            </a:endParaRPr>
          </a:p>
        </p:txBody>
      </p:sp>
      <p:cxnSp>
        <p:nvCxnSpPr>
          <p:cNvPr id="25" name="Straight Connector 24"/>
          <p:cNvCxnSpPr/>
          <p:nvPr/>
        </p:nvCxnSpPr>
        <p:spPr>
          <a:xfrm flipV="1">
            <a:off x="-123825" y="1485900"/>
            <a:ext cx="9391650" cy="9525"/>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p:transition spd="slow" advClick="0" advTm="35000">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5025" t="7654" r="11786" b="7155"/>
          <a:stretch>
            <a:fillRect/>
          </a:stretch>
        </p:blipFill>
        <p:spPr bwMode="auto">
          <a:xfrm rot="5400000">
            <a:off x="1334922" y="-1182521"/>
            <a:ext cx="6527935" cy="9197778"/>
          </a:xfrm>
          <a:prstGeom prst="rect">
            <a:avLst/>
          </a:prstGeom>
          <a:noFill/>
          <a:ln w="9525">
            <a:noFill/>
            <a:miter lim="800000"/>
            <a:headEnd/>
            <a:tailEnd/>
          </a:ln>
        </p:spPr>
      </p:pic>
    </p:spTree>
  </p:cSld>
  <p:clrMapOvr>
    <a:masterClrMapping/>
  </p:clrMapOvr>
  <p:transition spd="slow" advClick="0" advTm="35000">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23668" y="-15240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(June2012)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068050"/>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13"/>
          <p:cNvSpPr txBox="1">
            <a:spLocks noChangeArrowheads="1"/>
          </p:cNvSpPr>
          <p:nvPr/>
        </p:nvSpPr>
        <p:spPr bwMode="auto">
          <a:xfrm>
            <a:off x="457200" y="1335643"/>
            <a:ext cx="8487102" cy="5539978"/>
          </a:xfrm>
          <a:prstGeom prst="rect">
            <a:avLst/>
          </a:prstGeom>
          <a:noFill/>
          <a:ln w="9525">
            <a:noFill/>
            <a:miter lim="800000"/>
            <a:headEnd/>
            <a:tailEnd/>
          </a:ln>
        </p:spPr>
        <p:txBody>
          <a:bodyPr wrap="square">
            <a:spAutoFit/>
          </a:bodyPr>
          <a:lstStyle/>
          <a:p>
            <a:pPr>
              <a:defRPr/>
            </a:pPr>
            <a:r>
              <a:rPr lang="en-US" sz="2400" u="sng" dirty="0" smtClean="0">
                <a:latin typeface="Brush Script Std" pitchFamily="50" charset="0"/>
              </a:rPr>
              <a:t>Message from </a:t>
            </a:r>
            <a:r>
              <a:rPr lang="en-US" sz="2400" u="sng" dirty="0">
                <a:latin typeface="Brush Script Std" pitchFamily="50" charset="0"/>
              </a:rPr>
              <a:t>GM </a:t>
            </a:r>
            <a:r>
              <a:rPr lang="en-US" sz="2400" u="sng" dirty="0" smtClean="0">
                <a:latin typeface="Brush Script Std" pitchFamily="50" charset="0"/>
              </a:rPr>
              <a:t>.</a:t>
            </a:r>
          </a:p>
          <a:p>
            <a:pPr>
              <a:defRPr/>
            </a:pPr>
            <a:endParaRPr lang="en-US" sz="600" dirty="0" smtClean="0"/>
          </a:p>
          <a:p>
            <a:pPr>
              <a:defRPr/>
            </a:pPr>
            <a:r>
              <a:rPr lang="en-US" sz="2000" b="1" dirty="0" smtClean="0">
                <a:latin typeface="Times New Roman" pitchFamily="18" charset="0"/>
                <a:cs typeface="Times New Roman" pitchFamily="18" charset="0"/>
              </a:rPr>
              <a:t>Dear Resident,</a:t>
            </a:r>
          </a:p>
          <a:p>
            <a:pPr>
              <a:defRPr/>
            </a:pPr>
            <a:endParaRPr lang="en-US" sz="400" b="1" dirty="0" smtClean="0">
              <a:latin typeface="Times New Roman" pitchFamily="18" charset="0"/>
              <a:cs typeface="Times New Roman" pitchFamily="18" charset="0"/>
            </a:endParaRPr>
          </a:p>
          <a:p>
            <a:pPr>
              <a:defRPr/>
            </a:pPr>
            <a:r>
              <a:rPr lang="en-US" sz="2000" b="1" dirty="0" smtClean="0">
                <a:latin typeface="Times New Roman" pitchFamily="18" charset="0"/>
                <a:cs typeface="Times New Roman" pitchFamily="18" charset="0"/>
              </a:rPr>
              <a:t>The month of June commonly is the Last Semester of School Holiday. Happy Holliday to all the student &amp; family members. </a:t>
            </a:r>
          </a:p>
          <a:p>
            <a:pPr>
              <a:defRPr/>
            </a:pPr>
            <a:endParaRPr lang="en-US" sz="800" b="1" dirty="0" smtClean="0">
              <a:latin typeface="Times New Roman" pitchFamily="18" charset="0"/>
              <a:cs typeface="Times New Roman" pitchFamily="18" charset="0"/>
            </a:endParaRPr>
          </a:p>
          <a:p>
            <a:pPr>
              <a:defRPr/>
            </a:pPr>
            <a:r>
              <a:rPr lang="en-US" sz="2000" b="1" dirty="0" smtClean="0">
                <a:latin typeface="Times New Roman" pitchFamily="18" charset="0"/>
                <a:cs typeface="Times New Roman" pitchFamily="18" charset="0"/>
              </a:rPr>
              <a:t>Those Resident who plan to go away and left the Unit empty, I recommend you to notify the Tenant Relations for SECURITY reason.</a:t>
            </a:r>
          </a:p>
          <a:p>
            <a:pPr>
              <a:defRPr/>
            </a:pPr>
            <a:r>
              <a:rPr lang="en-US" sz="2000" b="1" dirty="0" smtClean="0">
                <a:latin typeface="Times New Roman" pitchFamily="18" charset="0"/>
                <a:cs typeface="Times New Roman" pitchFamily="18" charset="0"/>
              </a:rPr>
              <a:t>To those staying, please let the Tenant Relations know if you invite Outsider to come or STAY in the Unit, this is Compulsory to Report &amp; Register them.  </a:t>
            </a:r>
          </a:p>
          <a:p>
            <a:pPr>
              <a:defRPr/>
            </a:pPr>
            <a:r>
              <a:rPr lang="en-US" sz="2000" b="1" dirty="0" smtClean="0">
                <a:latin typeface="Times New Roman" pitchFamily="18" charset="0"/>
                <a:cs typeface="Times New Roman" pitchFamily="18" charset="0"/>
              </a:rPr>
              <a:t>Please make sure the WET Area Facilities (Swimming Pool &amp; SPA area only for Resident)</a:t>
            </a:r>
          </a:p>
          <a:p>
            <a:pPr>
              <a:defRPr/>
            </a:pPr>
            <a:endParaRPr lang="en-US" sz="400" b="1" dirty="0" smtClean="0">
              <a:solidFill>
                <a:srgbClr val="FFFF00"/>
              </a:solidFill>
              <a:latin typeface="Times New Roman" pitchFamily="18" charset="0"/>
              <a:cs typeface="Times New Roman" pitchFamily="18" charset="0"/>
            </a:endParaRPr>
          </a:p>
          <a:p>
            <a:pPr>
              <a:defRPr/>
            </a:pPr>
            <a:r>
              <a:rPr lang="en-US" sz="2000" b="1" dirty="0" smtClean="0">
                <a:latin typeface="Times New Roman" pitchFamily="18" charset="0"/>
                <a:cs typeface="Times New Roman" pitchFamily="18" charset="0"/>
              </a:rPr>
              <a:t>Please feel free to contact Me directly or Assistant Manager or Tenant Relations if any ideas, complaint, inquiry, things unclear, uncertainty regarding our Service, as our commitment is to continue in delivering our RELIABLE &amp;  EXCELLENCE Services toward all Resident.</a:t>
            </a:r>
          </a:p>
          <a:p>
            <a:pPr>
              <a:defRPr/>
            </a:pPr>
            <a:endParaRPr lang="en-US" sz="600" b="1" dirty="0" smtClean="0">
              <a:solidFill>
                <a:srgbClr val="FFFF00"/>
              </a:solidFill>
              <a:latin typeface="Times New Roman" pitchFamily="18" charset="0"/>
              <a:cs typeface="Times New Roman" pitchFamily="18" charset="0"/>
            </a:endParaRPr>
          </a:p>
          <a:p>
            <a:pPr>
              <a:defRPr/>
            </a:pPr>
            <a:r>
              <a:rPr lang="en-US" sz="1600" b="1" dirty="0" smtClean="0">
                <a:solidFill>
                  <a:srgbClr val="FFFF00"/>
                </a:solidFill>
                <a:latin typeface="Times New Roman" pitchFamily="18" charset="0"/>
                <a:cs typeface="Times New Roman" pitchFamily="18" charset="0"/>
              </a:rPr>
              <a:t>Regards,</a:t>
            </a:r>
          </a:p>
          <a:p>
            <a:pPr>
              <a:defRPr/>
            </a:pPr>
            <a:r>
              <a:rPr lang="en-US" sz="1600" b="1" dirty="0" smtClean="0">
                <a:solidFill>
                  <a:srgbClr val="FFFF00"/>
                </a:solidFill>
                <a:latin typeface="Times New Roman" pitchFamily="18" charset="0"/>
                <a:cs typeface="Times New Roman" pitchFamily="18" charset="0"/>
              </a:rPr>
              <a:t>Teddy Sinaga</a:t>
            </a:r>
          </a:p>
        </p:txBody>
      </p:sp>
      <p:pic>
        <p:nvPicPr>
          <p:cNvPr id="5" name="05 - Love In A Peaceful World.mp3">
            <a:hlinkClick r:id="" action="ppaction://media"/>
          </p:cNvPr>
          <p:cNvPicPr>
            <a:picLocks noRot="1" noChangeAspect="1"/>
          </p:cNvPicPr>
          <p:nvPr>
            <a:audioFile r:link="rId1"/>
          </p:nvPr>
        </p:nvPicPr>
        <p:blipFill>
          <a:blip r:embed="rId4" cstate="print"/>
          <a:stretch>
            <a:fillRect/>
          </a:stretch>
        </p:blipFill>
        <p:spPr>
          <a:xfrm>
            <a:off x="8839200" y="0"/>
            <a:ext cx="304800" cy="304800"/>
          </a:xfrm>
          <a:prstGeom prst="rect">
            <a:avLst/>
          </a:prstGeom>
        </p:spPr>
      </p:pic>
    </p:spTree>
  </p:cSld>
  <p:clrMapOvr>
    <a:masterClrMapping/>
  </p:clrMapOvr>
  <p:transition spd="slow" advClick="0" advTm="4000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0">
                <p:cTn id="11"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14389" t="18999" r="10276" b="21968"/>
          <a:stretch>
            <a:fillRect/>
          </a:stretch>
        </p:blipFill>
        <p:spPr bwMode="auto">
          <a:xfrm rot="5400000">
            <a:off x="1143000" y="-609601"/>
            <a:ext cx="6857999" cy="8077201"/>
          </a:xfrm>
          <a:prstGeom prst="rect">
            <a:avLst/>
          </a:prstGeom>
          <a:noFill/>
          <a:ln w="9525">
            <a:noFill/>
            <a:miter lim="800000"/>
            <a:headEnd/>
            <a:tailEnd/>
          </a:ln>
        </p:spPr>
      </p:pic>
    </p:spTree>
  </p:cSld>
  <p:clrMapOvr>
    <a:masterClrMapping/>
  </p:clrMapOvr>
  <p:transition spd="slow" advClick="0" advTm="35000">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7150" t="13141" r="15221" b="11136"/>
          <a:stretch>
            <a:fillRect/>
          </a:stretch>
        </p:blipFill>
        <p:spPr bwMode="auto">
          <a:xfrm rot="5206522">
            <a:off x="1337695" y="-947466"/>
            <a:ext cx="6497275" cy="87200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advClick="0" advTm="35000">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9732" t="10168" r="16304" b="7781"/>
          <a:stretch>
            <a:fillRect/>
          </a:stretch>
        </p:blipFill>
        <p:spPr bwMode="auto">
          <a:xfrm rot="5228792">
            <a:off x="1279360" y="-1154481"/>
            <a:ext cx="6629400" cy="91881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advClick="0" advTm="35000">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6" name="Snip Diagonal Corner Rectangle 15"/>
          <p:cNvSpPr/>
          <p:nvPr/>
        </p:nvSpPr>
        <p:spPr>
          <a:xfrm>
            <a:off x="2601306" y="6048702"/>
            <a:ext cx="6400800" cy="762000"/>
          </a:xfrm>
          <a:prstGeom prst="snip2DiagRect">
            <a:avLst/>
          </a:prstGeom>
          <a:solidFill>
            <a:schemeClr val="tx1">
              <a:alpha val="28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d-ID">
              <a:solidFill>
                <a:prstClr val="black"/>
              </a:solidFill>
            </a:endParaRPr>
          </a:p>
        </p:txBody>
      </p:sp>
      <p:sp>
        <p:nvSpPr>
          <p:cNvPr id="13" name="Snip Diagonal Corner Rectangle 12"/>
          <p:cNvSpPr/>
          <p:nvPr/>
        </p:nvSpPr>
        <p:spPr>
          <a:xfrm>
            <a:off x="2667000" y="2401608"/>
            <a:ext cx="6324600" cy="685800"/>
          </a:xfrm>
          <a:prstGeom prst="snip2DiagRect">
            <a:avLst/>
          </a:prstGeom>
          <a:solidFill>
            <a:schemeClr val="tx1">
              <a:alpha val="46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d-ID">
              <a:solidFill>
                <a:prstClr val="black"/>
              </a:solidFill>
              <a:effectLst>
                <a:outerShdw blurRad="50800" dist="38100" dir="18900000" algn="bl" rotWithShape="0">
                  <a:prstClr val="black">
                    <a:alpha val="40000"/>
                  </a:prstClr>
                </a:outerShdw>
                <a:reflection blurRad="6350" stA="55000" endA="300" endPos="45500" dir="5400000" sy="-100000" algn="bl" rotWithShape="0"/>
              </a:effectLst>
            </a:endParaRPr>
          </a:p>
        </p:txBody>
      </p:sp>
      <p:sp>
        <p:nvSpPr>
          <p:cNvPr id="22" name="TextBox 21"/>
          <p:cNvSpPr txBox="1"/>
          <p:nvPr/>
        </p:nvSpPr>
        <p:spPr>
          <a:xfrm>
            <a:off x="152400" y="88404"/>
            <a:ext cx="8839200" cy="6617196"/>
          </a:xfrm>
          <a:prstGeom prst="rect">
            <a:avLst/>
          </a:prstGeom>
          <a:noFill/>
        </p:spPr>
        <p:txBody>
          <a:bodyPr wrap="square" rtlCol="0">
            <a:spAutoFit/>
          </a:bodyPr>
          <a:lstStyle/>
          <a:p>
            <a:pPr algn="ctr"/>
            <a:r>
              <a:rPr lang="en-US" sz="2800" u="sng" dirty="0" err="1" smtClean="0">
                <a:solidFill>
                  <a:prstClr val="white"/>
                </a:solidFill>
                <a:effectLst>
                  <a:outerShdw blurRad="38100" dist="38100" dir="2700000" algn="tl">
                    <a:srgbClr val="000000">
                      <a:alpha val="43137"/>
                    </a:srgbClr>
                  </a:outerShdw>
                </a:effectLst>
                <a:latin typeface="Berlin Sans FB Demi" pitchFamily="34" charset="0"/>
              </a:rPr>
              <a:t>Perbandingan</a:t>
            </a:r>
            <a:r>
              <a:rPr lang="en-US" sz="2800" u="sng" dirty="0" smtClean="0">
                <a:solidFill>
                  <a:prstClr val="white"/>
                </a:solidFill>
                <a:effectLst>
                  <a:outerShdw blurRad="38100" dist="38100" dir="2700000" algn="tl">
                    <a:srgbClr val="000000">
                      <a:alpha val="43137"/>
                    </a:srgbClr>
                  </a:outerShdw>
                </a:effectLst>
                <a:latin typeface="Berlin Sans FB Demi" pitchFamily="34" charset="0"/>
              </a:rPr>
              <a:t> </a:t>
            </a:r>
            <a:r>
              <a:rPr lang="en-US" sz="2800" u="sng" dirty="0" err="1" smtClean="0">
                <a:solidFill>
                  <a:prstClr val="white"/>
                </a:solidFill>
                <a:effectLst>
                  <a:outerShdw blurRad="38100" dist="38100" dir="2700000" algn="tl">
                    <a:srgbClr val="000000">
                      <a:alpha val="43137"/>
                    </a:srgbClr>
                  </a:outerShdw>
                </a:effectLst>
                <a:latin typeface="Berlin Sans FB Demi" pitchFamily="34" charset="0"/>
              </a:rPr>
              <a:t>biaya</a:t>
            </a:r>
            <a:r>
              <a:rPr lang="en-US" sz="2800" u="sng" dirty="0" smtClean="0">
                <a:solidFill>
                  <a:prstClr val="white"/>
                </a:solidFill>
                <a:effectLst>
                  <a:outerShdw blurRad="38100" dist="38100" dir="2700000" algn="tl">
                    <a:srgbClr val="000000">
                      <a:alpha val="43137"/>
                    </a:srgbClr>
                  </a:outerShdw>
                </a:effectLst>
                <a:latin typeface="Berlin Sans FB Demi" pitchFamily="34" charset="0"/>
              </a:rPr>
              <a:t>  </a:t>
            </a:r>
            <a:r>
              <a:rPr lang="en-US" sz="2800" u="sng" dirty="0" err="1" smtClean="0">
                <a:solidFill>
                  <a:prstClr val="white"/>
                </a:solidFill>
                <a:effectLst>
                  <a:outerShdw blurRad="38100" dist="38100" dir="2700000" algn="tl">
                    <a:srgbClr val="000000">
                      <a:alpha val="43137"/>
                    </a:srgbClr>
                  </a:outerShdw>
                </a:effectLst>
                <a:latin typeface="Berlin Sans FB Demi" pitchFamily="34" charset="0"/>
              </a:rPr>
              <a:t>pemakaian</a:t>
            </a:r>
            <a:r>
              <a:rPr lang="en-US" sz="2800" u="sng" dirty="0" smtClean="0">
                <a:solidFill>
                  <a:prstClr val="white"/>
                </a:solidFill>
                <a:effectLst>
                  <a:outerShdw blurRad="38100" dist="38100" dir="2700000" algn="tl">
                    <a:srgbClr val="000000">
                      <a:alpha val="43137"/>
                    </a:srgbClr>
                  </a:outerShdw>
                </a:effectLst>
                <a:latin typeface="Berlin Sans FB Demi" pitchFamily="34" charset="0"/>
              </a:rPr>
              <a:t> Air </a:t>
            </a:r>
            <a:r>
              <a:rPr lang="en-US" sz="2800" u="sng" dirty="0" err="1" smtClean="0">
                <a:solidFill>
                  <a:prstClr val="white"/>
                </a:solidFill>
                <a:effectLst>
                  <a:outerShdw blurRad="38100" dist="38100" dir="2700000" algn="tl">
                    <a:srgbClr val="000000">
                      <a:alpha val="43137"/>
                    </a:srgbClr>
                  </a:outerShdw>
                </a:effectLst>
                <a:latin typeface="Berlin Sans FB Demi" pitchFamily="34" charset="0"/>
              </a:rPr>
              <a:t>Kemasan</a:t>
            </a:r>
            <a:r>
              <a:rPr lang="en-US" sz="2800" u="sng" dirty="0" smtClean="0">
                <a:solidFill>
                  <a:prstClr val="white"/>
                </a:solidFill>
                <a:effectLst>
                  <a:outerShdw blurRad="38100" dist="38100" dir="2700000" algn="tl">
                    <a:srgbClr val="000000">
                      <a:alpha val="43137"/>
                    </a:srgbClr>
                  </a:outerShdw>
                </a:effectLst>
                <a:latin typeface="Berlin Sans FB Demi" pitchFamily="34" charset="0"/>
              </a:rPr>
              <a:t> </a:t>
            </a:r>
            <a:r>
              <a:rPr lang="en-US" sz="2800" u="sng" dirty="0" err="1" smtClean="0">
                <a:solidFill>
                  <a:prstClr val="white"/>
                </a:solidFill>
                <a:effectLst>
                  <a:outerShdw blurRad="38100" dist="38100" dir="2700000" algn="tl">
                    <a:srgbClr val="000000">
                      <a:alpha val="43137"/>
                    </a:srgbClr>
                  </a:outerShdw>
                </a:effectLst>
                <a:latin typeface="Berlin Sans FB Demi" pitchFamily="34" charset="0"/>
              </a:rPr>
              <a:t>dengan</a:t>
            </a:r>
            <a:r>
              <a:rPr lang="en-US" sz="2800" u="sng" dirty="0" smtClean="0">
                <a:solidFill>
                  <a:prstClr val="white"/>
                </a:solidFill>
                <a:effectLst>
                  <a:outerShdw blurRad="38100" dist="38100" dir="2700000" algn="tl">
                    <a:srgbClr val="000000">
                      <a:alpha val="43137"/>
                    </a:srgbClr>
                  </a:outerShdw>
                </a:effectLst>
                <a:latin typeface="Berlin Sans FB Demi" pitchFamily="34" charset="0"/>
              </a:rPr>
              <a:t> </a:t>
            </a:r>
            <a:r>
              <a:rPr lang="en-US" sz="2800" u="sng" dirty="0" err="1" smtClean="0">
                <a:solidFill>
                  <a:prstClr val="white"/>
                </a:solidFill>
                <a:effectLst>
                  <a:outerShdw blurRad="38100" dist="38100" dir="2700000" algn="tl">
                    <a:srgbClr val="000000">
                      <a:alpha val="43137"/>
                    </a:srgbClr>
                  </a:outerShdw>
                </a:effectLst>
                <a:latin typeface="Berlin Sans FB Demi" pitchFamily="34" charset="0"/>
              </a:rPr>
              <a:t>penggunaan</a:t>
            </a:r>
            <a:r>
              <a:rPr lang="en-US" sz="2800" u="sng" dirty="0" smtClean="0">
                <a:solidFill>
                  <a:prstClr val="white"/>
                </a:solidFill>
                <a:effectLst>
                  <a:outerShdw blurRad="38100" dist="38100" dir="2700000" algn="tl">
                    <a:srgbClr val="000000">
                      <a:alpha val="43137"/>
                    </a:srgbClr>
                  </a:outerShdw>
                </a:effectLst>
                <a:latin typeface="Berlin Sans FB Demi" pitchFamily="34" charset="0"/>
              </a:rPr>
              <a:t> Advance Reverse Osmosis</a:t>
            </a:r>
          </a:p>
          <a:p>
            <a:pPr algn="ctr"/>
            <a:endParaRPr lang="en-US" sz="2400" dirty="0" smtClean="0">
              <a:solidFill>
                <a:prstClr val="white"/>
              </a:solidFill>
              <a:latin typeface="Berlin Sans FB Demi" pitchFamily="34" charset="0"/>
            </a:endParaRPr>
          </a:p>
          <a:p>
            <a:pPr marL="457200" indent="-457200">
              <a:buFont typeface="+mj-lt"/>
              <a:buAutoNum type="alphaUcPeriod"/>
            </a:pPr>
            <a:r>
              <a:rPr lang="en-US" sz="2400" dirty="0" smtClean="0">
                <a:solidFill>
                  <a:prstClr val="white"/>
                </a:solidFill>
                <a:latin typeface="Berlin Sans FB Demi" pitchFamily="34" charset="0"/>
              </a:rPr>
              <a:t>Air </a:t>
            </a:r>
            <a:r>
              <a:rPr lang="en-US" sz="2400" dirty="0" err="1" smtClean="0">
                <a:solidFill>
                  <a:prstClr val="white"/>
                </a:solidFill>
                <a:latin typeface="Berlin Sans FB Demi" pitchFamily="34" charset="0"/>
              </a:rPr>
              <a:t>Kemasan</a:t>
            </a:r>
            <a:endParaRPr lang="en-US" sz="2400" dirty="0" smtClean="0">
              <a:solidFill>
                <a:prstClr val="white"/>
              </a:solidFill>
              <a:latin typeface="Berlin Sans FB Demi" pitchFamily="34" charset="0"/>
            </a:endParaRPr>
          </a:p>
          <a:p>
            <a:pPr marL="457200" indent="-457200"/>
            <a:r>
              <a:rPr lang="en-US" sz="2400" dirty="0" err="1" smtClean="0">
                <a:solidFill>
                  <a:prstClr val="white"/>
                </a:solidFill>
                <a:latin typeface="Berlin Sans FB Demi" pitchFamily="34" charset="0"/>
              </a:rPr>
              <a:t>Asumsi</a:t>
            </a:r>
            <a:r>
              <a:rPr lang="en-US" sz="2400" dirty="0" smtClean="0">
                <a:solidFill>
                  <a:prstClr val="white"/>
                </a:solidFill>
                <a:latin typeface="Berlin Sans FB Demi" pitchFamily="34" charset="0"/>
              </a:rPr>
              <a:t> 300 </a:t>
            </a:r>
            <a:r>
              <a:rPr lang="en-US" sz="2400" dirty="0" err="1" smtClean="0">
                <a:solidFill>
                  <a:prstClr val="white"/>
                </a:solidFill>
                <a:latin typeface="Berlin Sans FB Demi" pitchFamily="34" charset="0"/>
              </a:rPr>
              <a:t>gln</a:t>
            </a:r>
            <a:r>
              <a:rPr lang="en-US" sz="2400" dirty="0" smtClean="0">
                <a:solidFill>
                  <a:prstClr val="white"/>
                </a:solidFill>
                <a:latin typeface="Berlin Sans FB Demi" pitchFamily="34" charset="0"/>
              </a:rPr>
              <a:t>/</a:t>
            </a:r>
            <a:r>
              <a:rPr lang="en-US" sz="2400" dirty="0" err="1" smtClean="0">
                <a:solidFill>
                  <a:prstClr val="white"/>
                </a:solidFill>
                <a:latin typeface="Berlin Sans FB Demi" pitchFamily="34" charset="0"/>
              </a:rPr>
              <a:t>bulan</a:t>
            </a:r>
            <a:r>
              <a:rPr lang="en-US" sz="2400" dirty="0" smtClean="0">
                <a:solidFill>
                  <a:prstClr val="white"/>
                </a:solidFill>
                <a:latin typeface="Berlin Sans FB Demi" pitchFamily="34" charset="0"/>
              </a:rPr>
              <a:t> X </a:t>
            </a:r>
            <a:r>
              <a:rPr lang="en-US" sz="2400" dirty="0" err="1" smtClean="0">
                <a:solidFill>
                  <a:prstClr val="white"/>
                </a:solidFill>
                <a:latin typeface="Berlin Sans FB Demi" pitchFamily="34" charset="0"/>
              </a:rPr>
              <a:t>Rp</a:t>
            </a:r>
            <a:r>
              <a:rPr lang="en-US" sz="2400" dirty="0" smtClean="0">
                <a:solidFill>
                  <a:prstClr val="white"/>
                </a:solidFill>
                <a:latin typeface="Berlin Sans FB Demi" pitchFamily="34" charset="0"/>
              </a:rPr>
              <a:t> 10.000/</a:t>
            </a:r>
            <a:r>
              <a:rPr lang="en-US" sz="2400" dirty="0" err="1" smtClean="0">
                <a:solidFill>
                  <a:prstClr val="white"/>
                </a:solidFill>
                <a:latin typeface="Berlin Sans FB Demi" pitchFamily="34" charset="0"/>
              </a:rPr>
              <a:t>gln</a:t>
            </a:r>
            <a:r>
              <a:rPr lang="en-US" sz="2400" dirty="0" smtClean="0">
                <a:solidFill>
                  <a:prstClr val="white"/>
                </a:solidFill>
                <a:latin typeface="Berlin Sans FB Demi" pitchFamily="34" charset="0"/>
              </a:rPr>
              <a:t> = </a:t>
            </a:r>
            <a:r>
              <a:rPr lang="en-US" sz="2400" dirty="0" err="1" smtClean="0">
                <a:solidFill>
                  <a:prstClr val="white"/>
                </a:solidFill>
                <a:latin typeface="Berlin Sans FB Demi" pitchFamily="34" charset="0"/>
              </a:rPr>
              <a:t>Rp</a:t>
            </a:r>
            <a:r>
              <a:rPr lang="en-US" sz="2400" dirty="0" smtClean="0">
                <a:solidFill>
                  <a:prstClr val="white"/>
                </a:solidFill>
                <a:latin typeface="Berlin Sans FB Demi" pitchFamily="34" charset="0"/>
              </a:rPr>
              <a:t> 3 </a:t>
            </a:r>
            <a:r>
              <a:rPr lang="en-US" sz="2400" dirty="0" err="1" smtClean="0">
                <a:solidFill>
                  <a:prstClr val="white"/>
                </a:solidFill>
                <a:latin typeface="Berlin Sans FB Demi" pitchFamily="34" charset="0"/>
              </a:rPr>
              <a:t>jt</a:t>
            </a:r>
            <a:r>
              <a:rPr lang="en-US" sz="2400" dirty="0" smtClean="0">
                <a:solidFill>
                  <a:prstClr val="white"/>
                </a:solidFill>
                <a:latin typeface="Berlin Sans FB Demi" pitchFamily="34" charset="0"/>
              </a:rPr>
              <a:t>/</a:t>
            </a:r>
            <a:r>
              <a:rPr lang="en-US" sz="2400" dirty="0" err="1" smtClean="0">
                <a:solidFill>
                  <a:prstClr val="white"/>
                </a:solidFill>
                <a:latin typeface="Berlin Sans FB Demi" pitchFamily="34" charset="0"/>
              </a:rPr>
              <a:t>bulan</a:t>
            </a:r>
            <a:endParaRPr lang="en-US" sz="2400" dirty="0" smtClean="0">
              <a:solidFill>
                <a:prstClr val="white"/>
              </a:solidFill>
              <a:latin typeface="Berlin Sans FB Demi" pitchFamily="34" charset="0"/>
            </a:endParaRPr>
          </a:p>
          <a:p>
            <a:pPr marL="457200" indent="-457200"/>
            <a:r>
              <a:rPr lang="en-US" sz="2400" dirty="0" err="1" smtClean="0">
                <a:solidFill>
                  <a:prstClr val="white"/>
                </a:solidFill>
                <a:latin typeface="Berlin Sans FB Demi" pitchFamily="34" charset="0"/>
              </a:rPr>
              <a:t>Maka</a:t>
            </a:r>
            <a:r>
              <a:rPr lang="en-US" sz="2400" dirty="0" smtClean="0">
                <a:solidFill>
                  <a:prstClr val="white"/>
                </a:solidFill>
                <a:latin typeface="Berlin Sans FB Demi" pitchFamily="34" charset="0"/>
              </a:rPr>
              <a:t> </a:t>
            </a:r>
            <a:r>
              <a:rPr lang="en-US" sz="2400" dirty="0" err="1" smtClean="0">
                <a:solidFill>
                  <a:prstClr val="white"/>
                </a:solidFill>
                <a:latin typeface="Berlin Sans FB Demi" pitchFamily="34" charset="0"/>
              </a:rPr>
              <a:t>biaya</a:t>
            </a:r>
            <a:r>
              <a:rPr lang="en-US" sz="2400" dirty="0" smtClean="0">
                <a:solidFill>
                  <a:prstClr val="white"/>
                </a:solidFill>
                <a:latin typeface="Berlin Sans FB Demi" pitchFamily="34" charset="0"/>
              </a:rPr>
              <a:t> per 2 </a:t>
            </a:r>
            <a:r>
              <a:rPr lang="en-US" sz="2400" dirty="0" err="1" smtClean="0">
                <a:solidFill>
                  <a:prstClr val="white"/>
                </a:solidFill>
                <a:latin typeface="Berlin Sans FB Demi" pitchFamily="34" charset="0"/>
              </a:rPr>
              <a:t>tahun</a:t>
            </a:r>
            <a:r>
              <a:rPr lang="en-US" sz="2400" dirty="0" smtClean="0">
                <a:solidFill>
                  <a:prstClr val="white"/>
                </a:solidFill>
                <a:latin typeface="Berlin Sans FB Demi" pitchFamily="34" charset="0"/>
              </a:rPr>
              <a:t> </a:t>
            </a:r>
            <a:r>
              <a:rPr lang="en-US" sz="2400" dirty="0" err="1" smtClean="0">
                <a:solidFill>
                  <a:prstClr val="white"/>
                </a:solidFill>
                <a:latin typeface="Berlin Sans FB Demi" pitchFamily="34" charset="0"/>
              </a:rPr>
              <a:t>adalah</a:t>
            </a:r>
            <a:r>
              <a:rPr lang="en-US" sz="2400" dirty="0" smtClean="0">
                <a:solidFill>
                  <a:prstClr val="white"/>
                </a:solidFill>
                <a:latin typeface="Berlin Sans FB Demi" pitchFamily="34" charset="0"/>
              </a:rPr>
              <a:t>:</a:t>
            </a:r>
          </a:p>
          <a:p>
            <a:pPr marL="457200" indent="-457200" algn="r"/>
            <a:r>
              <a:rPr lang="en-US" sz="3200" dirty="0" smtClean="0">
                <a:solidFill>
                  <a:prstClr val="white"/>
                </a:solidFill>
                <a:latin typeface="Berlin Sans FB Demi" pitchFamily="34" charset="0"/>
              </a:rPr>
              <a:t> </a:t>
            </a:r>
            <a:r>
              <a:rPr lang="en-US" sz="3600" u="sng" dirty="0" err="1" smtClean="0">
                <a:solidFill>
                  <a:srgbClr val="FFFF00"/>
                </a:solidFill>
                <a:effectLst>
                  <a:outerShdw blurRad="38100" dist="38100" dir="2700000" algn="tl">
                    <a:srgbClr val="000000">
                      <a:alpha val="43137"/>
                    </a:srgbClr>
                  </a:outerShdw>
                </a:effectLst>
                <a:latin typeface="Berlin Sans FB Demi" pitchFamily="34" charset="0"/>
              </a:rPr>
              <a:t>Rp</a:t>
            </a:r>
            <a:r>
              <a:rPr lang="en-US" sz="3600" u="sng" dirty="0" smtClean="0">
                <a:solidFill>
                  <a:srgbClr val="FFFF00"/>
                </a:solidFill>
                <a:effectLst>
                  <a:outerShdw blurRad="38100" dist="38100" dir="2700000" algn="tl">
                    <a:srgbClr val="000000">
                      <a:alpha val="43137"/>
                    </a:srgbClr>
                  </a:outerShdw>
                </a:effectLst>
                <a:latin typeface="Berlin Sans FB Demi" pitchFamily="34" charset="0"/>
              </a:rPr>
              <a:t> 72.000.000</a:t>
            </a:r>
          </a:p>
          <a:p>
            <a:pPr algn="ctr"/>
            <a:endParaRPr lang="en-US" sz="800" dirty="0" smtClean="0">
              <a:solidFill>
                <a:prstClr val="white"/>
              </a:solidFill>
              <a:latin typeface="Berlin Sans FB Demi" pitchFamily="34" charset="0"/>
            </a:endParaRPr>
          </a:p>
          <a:p>
            <a:pPr marL="342900" indent="-342900">
              <a:buFont typeface="+mj-lt"/>
              <a:buAutoNum type="alphaUcPeriod" startAt="2"/>
            </a:pPr>
            <a:r>
              <a:rPr lang="en-US" sz="2400" dirty="0" smtClean="0">
                <a:solidFill>
                  <a:prstClr val="white"/>
                </a:solidFill>
                <a:latin typeface="Berlin Sans FB Demi" pitchFamily="34" charset="0"/>
              </a:rPr>
              <a:t>Advance Reverse Osmosis</a:t>
            </a:r>
          </a:p>
          <a:p>
            <a:pPr marL="342900" indent="-342900"/>
            <a:r>
              <a:rPr lang="en-US" sz="2400" dirty="0" err="1" smtClean="0">
                <a:solidFill>
                  <a:prstClr val="white"/>
                </a:solidFill>
                <a:latin typeface="Berlin Sans FB Demi" pitchFamily="34" charset="0"/>
              </a:rPr>
              <a:t>Rincian</a:t>
            </a:r>
            <a:r>
              <a:rPr lang="en-US" sz="2400" dirty="0" smtClean="0">
                <a:solidFill>
                  <a:prstClr val="white"/>
                </a:solidFill>
                <a:latin typeface="Berlin Sans FB Demi" pitchFamily="34" charset="0"/>
              </a:rPr>
              <a:t> </a:t>
            </a:r>
            <a:r>
              <a:rPr lang="en-US" sz="2400" dirty="0" err="1" smtClean="0">
                <a:solidFill>
                  <a:prstClr val="white"/>
                </a:solidFill>
                <a:latin typeface="Berlin Sans FB Demi" pitchFamily="34" charset="0"/>
              </a:rPr>
              <a:t>pergantian</a:t>
            </a:r>
            <a:r>
              <a:rPr lang="en-US" sz="2400" dirty="0" smtClean="0">
                <a:solidFill>
                  <a:prstClr val="white"/>
                </a:solidFill>
                <a:latin typeface="Berlin Sans FB Demi" pitchFamily="34" charset="0"/>
              </a:rPr>
              <a:t> Filter </a:t>
            </a:r>
            <a:r>
              <a:rPr lang="en-US" sz="2400" dirty="0" err="1" smtClean="0">
                <a:solidFill>
                  <a:prstClr val="white"/>
                </a:solidFill>
                <a:latin typeface="Berlin Sans FB Demi" pitchFamily="34" charset="0"/>
              </a:rPr>
              <a:t>selama</a:t>
            </a:r>
            <a:r>
              <a:rPr lang="en-US" sz="2400" dirty="0" smtClean="0">
                <a:solidFill>
                  <a:prstClr val="white"/>
                </a:solidFill>
                <a:latin typeface="Berlin Sans FB Demi" pitchFamily="34" charset="0"/>
              </a:rPr>
              <a:t> 2 </a:t>
            </a:r>
            <a:r>
              <a:rPr lang="en-US" sz="2400" dirty="0" err="1" smtClean="0">
                <a:solidFill>
                  <a:prstClr val="white"/>
                </a:solidFill>
                <a:latin typeface="Berlin Sans FB Demi" pitchFamily="34" charset="0"/>
              </a:rPr>
              <a:t>tahun</a:t>
            </a:r>
            <a:r>
              <a:rPr lang="en-US" sz="2400" dirty="0" smtClean="0">
                <a:solidFill>
                  <a:prstClr val="white"/>
                </a:solidFill>
                <a:latin typeface="Berlin Sans FB Demi" pitchFamily="34" charset="0"/>
              </a:rPr>
              <a:t> </a:t>
            </a:r>
            <a:r>
              <a:rPr lang="en-US" sz="2400" dirty="0" err="1" smtClean="0">
                <a:solidFill>
                  <a:prstClr val="white"/>
                </a:solidFill>
                <a:latin typeface="Berlin Sans FB Demi" pitchFamily="34" charset="0"/>
              </a:rPr>
              <a:t>adalah</a:t>
            </a:r>
            <a:r>
              <a:rPr lang="en-US" sz="2400" dirty="0" smtClean="0">
                <a:solidFill>
                  <a:prstClr val="white"/>
                </a:solidFill>
                <a:latin typeface="Berlin Sans FB Demi" pitchFamily="34" charset="0"/>
              </a:rPr>
              <a:t>:</a:t>
            </a:r>
          </a:p>
          <a:p>
            <a:pPr marL="342900" indent="-342900">
              <a:buFont typeface="Arial" pitchFamily="34" charset="0"/>
              <a:buChar char="•"/>
            </a:pPr>
            <a:r>
              <a:rPr lang="en-US" sz="2400" dirty="0" smtClean="0">
                <a:solidFill>
                  <a:prstClr val="white"/>
                </a:solidFill>
                <a:latin typeface="Berlin Sans FB Demi" pitchFamily="34" charset="0"/>
              </a:rPr>
              <a:t>Sediment Filter </a:t>
            </a:r>
            <a:r>
              <a:rPr lang="en-US" sz="2400" dirty="0" err="1" smtClean="0">
                <a:solidFill>
                  <a:prstClr val="white"/>
                </a:solidFill>
                <a:latin typeface="Berlin Sans FB Demi" pitchFamily="34" charset="0"/>
              </a:rPr>
              <a:t>Rp</a:t>
            </a:r>
            <a:r>
              <a:rPr lang="en-US" sz="2400" dirty="0" smtClean="0">
                <a:solidFill>
                  <a:prstClr val="white"/>
                </a:solidFill>
                <a:latin typeface="Berlin Sans FB Demi" pitchFamily="34" charset="0"/>
              </a:rPr>
              <a:t> 175.000 X 4pcs = </a:t>
            </a:r>
            <a:r>
              <a:rPr lang="en-US" sz="2400" dirty="0" err="1" smtClean="0">
                <a:solidFill>
                  <a:prstClr val="white"/>
                </a:solidFill>
                <a:latin typeface="Berlin Sans FB Demi" pitchFamily="34" charset="0"/>
              </a:rPr>
              <a:t>Rp</a:t>
            </a:r>
            <a:r>
              <a:rPr lang="en-US" sz="2400" dirty="0" smtClean="0">
                <a:solidFill>
                  <a:prstClr val="white"/>
                </a:solidFill>
                <a:latin typeface="Berlin Sans FB Demi" pitchFamily="34" charset="0"/>
              </a:rPr>
              <a:t> 700.000</a:t>
            </a:r>
          </a:p>
          <a:p>
            <a:pPr marL="342900" indent="-342900">
              <a:buFont typeface="Arial" pitchFamily="34" charset="0"/>
              <a:buChar char="•"/>
            </a:pPr>
            <a:r>
              <a:rPr lang="en-US" sz="2400" dirty="0" err="1" smtClean="0">
                <a:solidFill>
                  <a:prstClr val="white"/>
                </a:solidFill>
                <a:latin typeface="Berlin Sans FB Demi" pitchFamily="34" charset="0"/>
              </a:rPr>
              <a:t>Precarbon</a:t>
            </a:r>
            <a:r>
              <a:rPr lang="en-US" sz="2400" dirty="0" smtClean="0">
                <a:solidFill>
                  <a:prstClr val="white"/>
                </a:solidFill>
                <a:latin typeface="Berlin Sans FB Demi" pitchFamily="34" charset="0"/>
              </a:rPr>
              <a:t> Filter </a:t>
            </a:r>
            <a:r>
              <a:rPr lang="en-US" sz="2400" dirty="0" err="1" smtClean="0">
                <a:solidFill>
                  <a:prstClr val="white"/>
                </a:solidFill>
                <a:latin typeface="Berlin Sans FB Demi" pitchFamily="34" charset="0"/>
              </a:rPr>
              <a:t>Rp</a:t>
            </a:r>
            <a:r>
              <a:rPr lang="en-US" sz="2400" dirty="0" smtClean="0">
                <a:solidFill>
                  <a:prstClr val="white"/>
                </a:solidFill>
                <a:latin typeface="Berlin Sans FB Demi" pitchFamily="34" charset="0"/>
              </a:rPr>
              <a:t> 175.000 X2 </a:t>
            </a:r>
            <a:r>
              <a:rPr lang="en-US" sz="2400" dirty="0" err="1" smtClean="0">
                <a:solidFill>
                  <a:prstClr val="white"/>
                </a:solidFill>
                <a:latin typeface="Berlin Sans FB Demi" pitchFamily="34" charset="0"/>
              </a:rPr>
              <a:t>pcs</a:t>
            </a:r>
            <a:r>
              <a:rPr lang="en-US" sz="2400" dirty="0" smtClean="0">
                <a:solidFill>
                  <a:prstClr val="white"/>
                </a:solidFill>
                <a:latin typeface="Berlin Sans FB Demi" pitchFamily="34" charset="0"/>
              </a:rPr>
              <a:t> = </a:t>
            </a:r>
            <a:r>
              <a:rPr lang="en-US" sz="2400" dirty="0" err="1" smtClean="0">
                <a:solidFill>
                  <a:prstClr val="white"/>
                </a:solidFill>
                <a:latin typeface="Berlin Sans FB Demi" pitchFamily="34" charset="0"/>
              </a:rPr>
              <a:t>Rp</a:t>
            </a:r>
            <a:r>
              <a:rPr lang="en-US" sz="2400" dirty="0" smtClean="0">
                <a:solidFill>
                  <a:prstClr val="white"/>
                </a:solidFill>
                <a:latin typeface="Berlin Sans FB Demi" pitchFamily="34" charset="0"/>
              </a:rPr>
              <a:t> 350.000</a:t>
            </a:r>
          </a:p>
          <a:p>
            <a:pPr marL="342900" indent="-342900">
              <a:buFont typeface="Arial" pitchFamily="34" charset="0"/>
              <a:buChar char="•"/>
            </a:pPr>
            <a:r>
              <a:rPr lang="en-US" sz="2400" dirty="0" err="1" smtClean="0">
                <a:solidFill>
                  <a:prstClr val="white"/>
                </a:solidFill>
                <a:latin typeface="Berlin Sans FB Demi" pitchFamily="34" charset="0"/>
              </a:rPr>
              <a:t>Membran</a:t>
            </a:r>
            <a:r>
              <a:rPr lang="en-US" sz="2400" dirty="0" smtClean="0">
                <a:solidFill>
                  <a:prstClr val="white"/>
                </a:solidFill>
                <a:latin typeface="Berlin Sans FB Demi" pitchFamily="34" charset="0"/>
              </a:rPr>
              <a:t> Filter </a:t>
            </a:r>
            <a:r>
              <a:rPr lang="en-US" sz="2400" dirty="0" err="1" smtClean="0">
                <a:solidFill>
                  <a:prstClr val="white"/>
                </a:solidFill>
                <a:latin typeface="Berlin Sans FB Demi" pitchFamily="34" charset="0"/>
              </a:rPr>
              <a:t>Rp</a:t>
            </a:r>
            <a:r>
              <a:rPr lang="en-US" sz="2400" dirty="0" smtClean="0">
                <a:solidFill>
                  <a:prstClr val="white"/>
                </a:solidFill>
                <a:latin typeface="Berlin Sans FB Demi" pitchFamily="34" charset="0"/>
              </a:rPr>
              <a:t>  500.000 X 1 </a:t>
            </a:r>
            <a:r>
              <a:rPr lang="en-US" sz="2400" dirty="0" err="1" smtClean="0">
                <a:solidFill>
                  <a:prstClr val="white"/>
                </a:solidFill>
                <a:latin typeface="Berlin Sans FB Demi" pitchFamily="34" charset="0"/>
              </a:rPr>
              <a:t>pcs</a:t>
            </a:r>
            <a:r>
              <a:rPr lang="en-US" sz="2400" dirty="0" smtClean="0">
                <a:solidFill>
                  <a:prstClr val="white"/>
                </a:solidFill>
                <a:latin typeface="Berlin Sans FB Demi" pitchFamily="34" charset="0"/>
              </a:rPr>
              <a:t> = </a:t>
            </a:r>
            <a:r>
              <a:rPr lang="en-US" sz="2400" dirty="0" err="1" smtClean="0">
                <a:solidFill>
                  <a:prstClr val="white"/>
                </a:solidFill>
                <a:latin typeface="Berlin Sans FB Demi" pitchFamily="34" charset="0"/>
              </a:rPr>
              <a:t>Rp</a:t>
            </a:r>
            <a:r>
              <a:rPr lang="en-US" sz="2400" dirty="0" smtClean="0">
                <a:solidFill>
                  <a:prstClr val="white"/>
                </a:solidFill>
                <a:latin typeface="Berlin Sans FB Demi" pitchFamily="34" charset="0"/>
              </a:rPr>
              <a:t> 500.000</a:t>
            </a:r>
          </a:p>
          <a:p>
            <a:pPr marL="342900" indent="-342900">
              <a:buFont typeface="Arial" pitchFamily="34" charset="0"/>
              <a:buChar char="•"/>
            </a:pPr>
            <a:r>
              <a:rPr lang="en-US" sz="2400" dirty="0" smtClean="0">
                <a:solidFill>
                  <a:prstClr val="white"/>
                </a:solidFill>
                <a:latin typeface="Berlin Sans FB Demi" pitchFamily="34" charset="0"/>
              </a:rPr>
              <a:t>Post Carbon Filter </a:t>
            </a:r>
            <a:r>
              <a:rPr lang="en-US" sz="2400" dirty="0" err="1" smtClean="0">
                <a:solidFill>
                  <a:prstClr val="white"/>
                </a:solidFill>
                <a:latin typeface="Berlin Sans FB Demi" pitchFamily="34" charset="0"/>
              </a:rPr>
              <a:t>Rp</a:t>
            </a:r>
            <a:r>
              <a:rPr lang="en-US" sz="2400" dirty="0" smtClean="0">
                <a:solidFill>
                  <a:prstClr val="white"/>
                </a:solidFill>
                <a:latin typeface="Berlin Sans FB Demi" pitchFamily="34" charset="0"/>
              </a:rPr>
              <a:t> 175.000 X 1 </a:t>
            </a:r>
            <a:r>
              <a:rPr lang="en-US" sz="2400" dirty="0" err="1" smtClean="0">
                <a:solidFill>
                  <a:prstClr val="white"/>
                </a:solidFill>
                <a:latin typeface="Berlin Sans FB Demi" pitchFamily="34" charset="0"/>
              </a:rPr>
              <a:t>pcs</a:t>
            </a:r>
            <a:r>
              <a:rPr lang="en-US" sz="2400" dirty="0" smtClean="0">
                <a:solidFill>
                  <a:prstClr val="white"/>
                </a:solidFill>
                <a:latin typeface="Berlin Sans FB Demi" pitchFamily="34" charset="0"/>
              </a:rPr>
              <a:t> = </a:t>
            </a:r>
            <a:r>
              <a:rPr lang="en-US" sz="2400" dirty="0" err="1" smtClean="0">
                <a:solidFill>
                  <a:prstClr val="white"/>
                </a:solidFill>
                <a:latin typeface="Berlin Sans FB Demi" pitchFamily="34" charset="0"/>
              </a:rPr>
              <a:t>Rp</a:t>
            </a:r>
            <a:r>
              <a:rPr lang="en-US" sz="2400" dirty="0" smtClean="0">
                <a:solidFill>
                  <a:prstClr val="white"/>
                </a:solidFill>
                <a:latin typeface="Berlin Sans FB Demi" pitchFamily="34" charset="0"/>
              </a:rPr>
              <a:t> 175.000</a:t>
            </a:r>
          </a:p>
          <a:p>
            <a:pPr marL="342900" indent="-342900">
              <a:buFont typeface="Arial" pitchFamily="34" charset="0"/>
              <a:buChar char="•"/>
            </a:pPr>
            <a:r>
              <a:rPr lang="en-US" sz="2400" dirty="0" err="1" smtClean="0">
                <a:solidFill>
                  <a:prstClr val="white"/>
                </a:solidFill>
                <a:latin typeface="Berlin Sans FB Demi" pitchFamily="34" charset="0"/>
              </a:rPr>
              <a:t>Biaya</a:t>
            </a:r>
            <a:r>
              <a:rPr lang="en-US" sz="2400" dirty="0" smtClean="0">
                <a:solidFill>
                  <a:prstClr val="white"/>
                </a:solidFill>
                <a:latin typeface="Berlin Sans FB Demi" pitchFamily="34" charset="0"/>
              </a:rPr>
              <a:t> Member / 2 </a:t>
            </a:r>
            <a:r>
              <a:rPr lang="en-US" sz="2400" dirty="0" err="1" smtClean="0">
                <a:solidFill>
                  <a:prstClr val="white"/>
                </a:solidFill>
                <a:latin typeface="Berlin Sans FB Demi" pitchFamily="34" charset="0"/>
              </a:rPr>
              <a:t>tahun</a:t>
            </a:r>
            <a:r>
              <a:rPr lang="en-US" sz="2400" dirty="0" smtClean="0">
                <a:solidFill>
                  <a:prstClr val="white"/>
                </a:solidFill>
                <a:latin typeface="Berlin Sans FB Demi" pitchFamily="34" charset="0"/>
              </a:rPr>
              <a:t> </a:t>
            </a:r>
            <a:r>
              <a:rPr lang="en-US" sz="2400" dirty="0" err="1" smtClean="0">
                <a:solidFill>
                  <a:prstClr val="white"/>
                </a:solidFill>
                <a:latin typeface="Berlin Sans FB Demi" pitchFamily="34" charset="0"/>
              </a:rPr>
              <a:t>Rp</a:t>
            </a:r>
            <a:r>
              <a:rPr lang="en-US" sz="2400" dirty="0" smtClean="0">
                <a:solidFill>
                  <a:prstClr val="white"/>
                </a:solidFill>
                <a:latin typeface="Berlin Sans FB Demi" pitchFamily="34" charset="0"/>
              </a:rPr>
              <a:t> 300.000</a:t>
            </a:r>
          </a:p>
          <a:p>
            <a:pPr marL="342900" indent="-342900"/>
            <a:r>
              <a:rPr lang="en-US" sz="2400" dirty="0" err="1" smtClean="0">
                <a:solidFill>
                  <a:prstClr val="white"/>
                </a:solidFill>
                <a:latin typeface="Berlin Sans FB Demi" pitchFamily="34" charset="0"/>
              </a:rPr>
              <a:t>Maka</a:t>
            </a:r>
            <a:r>
              <a:rPr lang="en-US" sz="2400" dirty="0" smtClean="0">
                <a:solidFill>
                  <a:prstClr val="white"/>
                </a:solidFill>
                <a:latin typeface="Berlin Sans FB Demi" pitchFamily="34" charset="0"/>
              </a:rPr>
              <a:t> </a:t>
            </a:r>
            <a:r>
              <a:rPr lang="en-US" sz="2400" dirty="0" err="1" smtClean="0">
                <a:solidFill>
                  <a:prstClr val="white"/>
                </a:solidFill>
                <a:latin typeface="Berlin Sans FB Demi" pitchFamily="34" charset="0"/>
              </a:rPr>
              <a:t>biaya</a:t>
            </a:r>
            <a:r>
              <a:rPr lang="en-US" sz="2400" dirty="0" smtClean="0">
                <a:solidFill>
                  <a:prstClr val="white"/>
                </a:solidFill>
                <a:latin typeface="Berlin Sans FB Demi" pitchFamily="34" charset="0"/>
              </a:rPr>
              <a:t> per 2 </a:t>
            </a:r>
            <a:r>
              <a:rPr lang="en-US" sz="2400" dirty="0" err="1" smtClean="0">
                <a:solidFill>
                  <a:prstClr val="white"/>
                </a:solidFill>
                <a:latin typeface="Berlin Sans FB Demi" pitchFamily="34" charset="0"/>
              </a:rPr>
              <a:t>tahun</a:t>
            </a:r>
            <a:r>
              <a:rPr lang="en-US" sz="2400" dirty="0" smtClean="0">
                <a:solidFill>
                  <a:prstClr val="white"/>
                </a:solidFill>
                <a:latin typeface="Berlin Sans FB Demi" pitchFamily="34" charset="0"/>
              </a:rPr>
              <a:t> </a:t>
            </a:r>
            <a:r>
              <a:rPr lang="en-US" sz="2400" dirty="0" err="1" smtClean="0">
                <a:solidFill>
                  <a:prstClr val="white"/>
                </a:solidFill>
                <a:latin typeface="Berlin Sans FB Demi" pitchFamily="34" charset="0"/>
              </a:rPr>
              <a:t>adalah</a:t>
            </a:r>
            <a:r>
              <a:rPr lang="en-US" sz="2400" dirty="0" smtClean="0">
                <a:solidFill>
                  <a:prstClr val="white"/>
                </a:solidFill>
                <a:latin typeface="Berlin Sans FB Demi" pitchFamily="34" charset="0"/>
              </a:rPr>
              <a:t> </a:t>
            </a:r>
            <a:r>
              <a:rPr lang="en-US" sz="2400" dirty="0" err="1" smtClean="0">
                <a:solidFill>
                  <a:prstClr val="white"/>
                </a:solidFill>
                <a:latin typeface="Berlin Sans FB Demi" pitchFamily="34" charset="0"/>
              </a:rPr>
              <a:t>hanya</a:t>
            </a:r>
            <a:r>
              <a:rPr lang="en-US" sz="2400" dirty="0" smtClean="0">
                <a:solidFill>
                  <a:prstClr val="white"/>
                </a:solidFill>
                <a:latin typeface="Berlin Sans FB Demi" pitchFamily="34" charset="0"/>
              </a:rPr>
              <a:t> :</a:t>
            </a:r>
          </a:p>
          <a:p>
            <a:pPr marL="342900" indent="-342900" algn="r"/>
            <a:r>
              <a:rPr lang="en-US" sz="3600" u="sng" dirty="0" err="1" smtClean="0">
                <a:solidFill>
                  <a:srgbClr val="FFFF00"/>
                </a:solidFill>
                <a:effectLst>
                  <a:outerShdw blurRad="38100" dist="38100" dir="2700000" algn="tl">
                    <a:srgbClr val="000000">
                      <a:alpha val="43137"/>
                    </a:srgbClr>
                  </a:outerShdw>
                </a:effectLst>
                <a:latin typeface="Berlin Sans FB Demi" pitchFamily="34" charset="0"/>
              </a:rPr>
              <a:t>Rp</a:t>
            </a:r>
            <a:r>
              <a:rPr lang="en-US" sz="3600" u="sng" dirty="0" smtClean="0">
                <a:solidFill>
                  <a:srgbClr val="FFFF00"/>
                </a:solidFill>
                <a:effectLst>
                  <a:outerShdw blurRad="38100" dist="38100" dir="2700000" algn="tl">
                    <a:srgbClr val="000000">
                      <a:alpha val="43137"/>
                    </a:srgbClr>
                  </a:outerShdw>
                </a:effectLst>
                <a:latin typeface="Berlin Sans FB Demi" pitchFamily="34" charset="0"/>
              </a:rPr>
              <a:t> 2.025.000 </a:t>
            </a:r>
          </a:p>
        </p:txBody>
      </p:sp>
    </p:spTree>
  </p:cSld>
  <p:clrMapOvr>
    <a:masterClrMapping/>
  </p:clrMapOvr>
  <p:transition spd="slow" advClick="0" advTm="35000">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DO YOU KNOW </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smtClean="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smtClean="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pic>
        <p:nvPicPr>
          <p:cNvPr id="1026" name="Picture 2" descr="C:\Users\AP4741\Documents\INFORMATION\PENGUMUMAM\Pengumuman Untuk Resident\seni Japanese Sand Garden.jpg"/>
          <p:cNvPicPr>
            <a:picLocks noChangeAspect="1" noChangeArrowheads="1"/>
          </p:cNvPicPr>
          <p:nvPr/>
        </p:nvPicPr>
        <p:blipFill>
          <a:blip r:embed="rId4" cstate="print"/>
          <a:srcRect/>
          <a:stretch>
            <a:fillRect/>
          </a:stretch>
        </p:blipFill>
        <p:spPr bwMode="auto">
          <a:xfrm>
            <a:off x="533400" y="1479490"/>
            <a:ext cx="8011520" cy="5226110"/>
          </a:xfrm>
          <a:prstGeom prst="rect">
            <a:avLst/>
          </a:prstGeom>
          <a:ln>
            <a:noFill/>
          </a:ln>
          <a:effectLst>
            <a:softEdge rad="112500"/>
          </a:effectLst>
        </p:spPr>
      </p:pic>
    </p:spTree>
  </p:cSld>
  <p:clrMapOvr>
    <a:masterClrMapping/>
  </p:clrMapOvr>
  <p:transition spd="slow" advClick="0" advTm="3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5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0" decel="50000" fill="hold">
                                          <p:stCondLst>
                                            <p:cond delay="0"/>
                                          </p:stCondLst>
                                        </p:cTn>
                                        <p:tgtEl>
                                          <p:spTgt spid="1026"/>
                                        </p:tgtEl>
                                        <p:attrNameLst>
                                          <p:attrName>ppt_x</p:attrName>
                                          <p:attrName>ppt_y</p:attrName>
                                        </p:attrNameLst>
                                      </p:cBhvr>
                                    </p:animMotion>
                                    <p:animEffect transition="in" filter="fade">
                                      <p:cBhvr>
                                        <p:cTn id="9"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pic>
        <p:nvPicPr>
          <p:cNvPr id="2050" name="Picture 2" descr="G:\home\user\camera\Medan Polonia-20120530-00280.jpg"/>
          <p:cNvPicPr>
            <a:picLocks noChangeAspect="1" noChangeArrowheads="1"/>
          </p:cNvPicPr>
          <p:nvPr/>
        </p:nvPicPr>
        <p:blipFill>
          <a:blip r:embed="rId3" cstate="email"/>
          <a:srcRect/>
          <a:stretch>
            <a:fillRect/>
          </a:stretch>
        </p:blipFill>
        <p:spPr bwMode="auto">
          <a:xfrm>
            <a:off x="0" y="1752600"/>
            <a:ext cx="6781800" cy="5086350"/>
          </a:xfrm>
          <a:prstGeom prst="rect">
            <a:avLst/>
          </a:prstGeom>
          <a:ln>
            <a:noFill/>
          </a:ln>
          <a:effectLst>
            <a:softEdge rad="112500"/>
          </a:effectLst>
        </p:spPr>
      </p:pic>
      <p:pic>
        <p:nvPicPr>
          <p:cNvPr id="2051" name="Picture 3" descr="C:\Users\AP4741\Documents\Event Cambridge Condominium\Monthly Event 2011-2012\Medan Polonia-20120530-00279.jpg"/>
          <p:cNvPicPr>
            <a:picLocks noChangeAspect="1" noChangeArrowheads="1"/>
          </p:cNvPicPr>
          <p:nvPr/>
        </p:nvPicPr>
        <p:blipFill>
          <a:blip r:embed="rId4" cstate="print"/>
          <a:srcRect/>
          <a:stretch>
            <a:fillRect/>
          </a:stretch>
        </p:blipFill>
        <p:spPr bwMode="auto">
          <a:xfrm>
            <a:off x="0" y="73570"/>
            <a:ext cx="6959600" cy="5219700"/>
          </a:xfrm>
          <a:prstGeom prst="rect">
            <a:avLst/>
          </a:prstGeom>
          <a:ln>
            <a:noFill/>
          </a:ln>
          <a:effectLst>
            <a:softEdge rad="112500"/>
          </a:effectLst>
        </p:spPr>
      </p:pic>
      <p:pic>
        <p:nvPicPr>
          <p:cNvPr id="2052" name="Picture 4" descr="C:\Users\AP4741\Documents\Event Cambridge Condominium\Monthly Event 2011-2012\Medan Polonia-20120530-00278.jpg"/>
          <p:cNvPicPr>
            <a:picLocks noChangeAspect="1" noChangeArrowheads="1"/>
          </p:cNvPicPr>
          <p:nvPr/>
        </p:nvPicPr>
        <p:blipFill>
          <a:blip r:embed="rId5" cstate="print"/>
          <a:srcRect/>
          <a:stretch>
            <a:fillRect/>
          </a:stretch>
        </p:blipFill>
        <p:spPr bwMode="auto">
          <a:xfrm>
            <a:off x="2012732" y="78830"/>
            <a:ext cx="7162800" cy="5372100"/>
          </a:xfrm>
          <a:prstGeom prst="rect">
            <a:avLst/>
          </a:prstGeom>
          <a:ln>
            <a:noFill/>
          </a:ln>
          <a:effectLst>
            <a:softEdge rad="112500"/>
          </a:effectLst>
        </p:spPr>
      </p:pic>
      <p:pic>
        <p:nvPicPr>
          <p:cNvPr id="2053" name="Picture 5" descr="C:\Users\AP4741\Documents\Event Cambridge Condominium\Monthly Event 2011-2012\Medan Polonia-20120530-00274.jpg"/>
          <p:cNvPicPr>
            <a:picLocks noChangeAspect="1" noChangeArrowheads="1"/>
          </p:cNvPicPr>
          <p:nvPr/>
        </p:nvPicPr>
        <p:blipFill>
          <a:blip r:embed="rId6" cstate="print"/>
          <a:srcRect/>
          <a:stretch>
            <a:fillRect/>
          </a:stretch>
        </p:blipFill>
        <p:spPr bwMode="auto">
          <a:xfrm>
            <a:off x="1571298" y="1190298"/>
            <a:ext cx="7620000" cy="5715000"/>
          </a:xfrm>
          <a:prstGeom prst="rect">
            <a:avLst/>
          </a:prstGeom>
          <a:ln>
            <a:noFill/>
          </a:ln>
          <a:effectLst>
            <a:softEdge rad="112500"/>
          </a:effectLst>
        </p:spPr>
      </p:pic>
      <p:pic>
        <p:nvPicPr>
          <p:cNvPr id="2054" name="Picture 6" descr="C:\Users\AP4741\Documents\Event Cambridge Condominium\Monthly Event 2011-2012\Medan Polonia-20120530-00273.jpg"/>
          <p:cNvPicPr>
            <a:picLocks noChangeAspect="1" noChangeArrowheads="1"/>
          </p:cNvPicPr>
          <p:nvPr/>
        </p:nvPicPr>
        <p:blipFill>
          <a:blip r:embed="rId7" cstate="print"/>
          <a:srcRect/>
          <a:stretch>
            <a:fillRect/>
          </a:stretch>
        </p:blipFill>
        <p:spPr bwMode="auto">
          <a:xfrm>
            <a:off x="0" y="673986"/>
            <a:ext cx="4629150" cy="6172200"/>
          </a:xfrm>
          <a:prstGeom prst="rect">
            <a:avLst/>
          </a:prstGeom>
          <a:ln>
            <a:noFill/>
          </a:ln>
          <a:effectLst>
            <a:softEdge rad="112500"/>
          </a:effectLst>
        </p:spPr>
      </p:pic>
      <p:pic>
        <p:nvPicPr>
          <p:cNvPr id="2055" name="Picture 7" descr="C:\Users\AP4741\Documents\Event Cambridge Condominium\Monthly Event 2011-2012\Medan Polonia-20120530-00272.jpg"/>
          <p:cNvPicPr>
            <a:picLocks noChangeAspect="1" noChangeArrowheads="1"/>
          </p:cNvPicPr>
          <p:nvPr/>
        </p:nvPicPr>
        <p:blipFill>
          <a:blip r:embed="rId8" cstate="print"/>
          <a:srcRect/>
          <a:stretch>
            <a:fillRect/>
          </a:stretch>
        </p:blipFill>
        <p:spPr bwMode="auto">
          <a:xfrm>
            <a:off x="-109480" y="-85397"/>
            <a:ext cx="9376978" cy="7032733"/>
          </a:xfrm>
          <a:prstGeom prst="rect">
            <a:avLst/>
          </a:prstGeom>
          <a:ln>
            <a:noFill/>
          </a:ln>
          <a:effectLst>
            <a:softEdge rad="112500"/>
          </a:effectLst>
        </p:spPr>
      </p:pic>
      <p:sp>
        <p:nvSpPr>
          <p:cNvPr id="15" name="Rectangle 14"/>
          <p:cNvSpPr/>
          <p:nvPr/>
        </p:nvSpPr>
        <p:spPr>
          <a:xfrm>
            <a:off x="15766" y="5613370"/>
            <a:ext cx="9067800" cy="1107996"/>
          </a:xfrm>
          <a:prstGeom prst="rect">
            <a:avLst/>
          </a:prstGeom>
          <a:gradFill flip="none" rotWithShape="1">
            <a:gsLst>
              <a:gs pos="0">
                <a:srgbClr val="669900">
                  <a:tint val="66000"/>
                  <a:satMod val="160000"/>
                </a:srgbClr>
              </a:gs>
              <a:gs pos="50000">
                <a:srgbClr val="669900">
                  <a:tint val="44500"/>
                  <a:satMod val="160000"/>
                </a:srgbClr>
              </a:gs>
              <a:gs pos="100000">
                <a:srgbClr val="669900">
                  <a:tint val="23500"/>
                  <a:satMod val="160000"/>
                </a:srgbClr>
              </a:gs>
            </a:gsLst>
            <a:lin ang="2700000" scaled="1"/>
            <a:tileRect/>
          </a:gradFill>
        </p:spPr>
        <p:style>
          <a:lnRef idx="0">
            <a:schemeClr val="accent3"/>
          </a:lnRef>
          <a:fillRef idx="3">
            <a:schemeClr val="accent3"/>
          </a:fillRef>
          <a:effectRef idx="3">
            <a:schemeClr val="accent3"/>
          </a:effectRef>
          <a:fontRef idx="minor">
            <a:schemeClr val="lt1"/>
          </a:fontRef>
        </p:style>
        <p:txBody>
          <a:bodyPr wrap="square">
            <a:spAutoFit/>
          </a:bodyPr>
          <a:lstStyle/>
          <a:p>
            <a:pPr lvl="0" algn="ctr" eaLnBrk="0" hangingPunct="0"/>
            <a:r>
              <a:rPr lang="en-US" sz="2200" b="1" dirty="0" err="1" smtClean="0">
                <a:solidFill>
                  <a:schemeClr val="bg1"/>
                </a:solidFill>
                <a:latin typeface="Baskerville Old Face" pitchFamily="18" charset="0"/>
                <a:cs typeface="Times New Roman" pitchFamily="18" charset="0"/>
              </a:rPr>
              <a:t>Seni</a:t>
            </a:r>
            <a:r>
              <a:rPr lang="en-US" sz="2200" b="1" dirty="0" smtClean="0">
                <a:solidFill>
                  <a:schemeClr val="bg1"/>
                </a:solidFill>
                <a:latin typeface="Baskerville Old Face" pitchFamily="18" charset="0"/>
                <a:cs typeface="Times New Roman" pitchFamily="18" charset="0"/>
              </a:rPr>
              <a:t> “ Japanese Garden” </a:t>
            </a:r>
            <a:r>
              <a:rPr lang="en-US" sz="2200" b="1" dirty="0" err="1" smtClean="0">
                <a:solidFill>
                  <a:schemeClr val="bg1"/>
                </a:solidFill>
                <a:latin typeface="Baskerville Old Face" pitchFamily="18" charset="0"/>
                <a:cs typeface="Times New Roman" pitchFamily="18" charset="0"/>
              </a:rPr>
              <a:t>ini</a:t>
            </a:r>
            <a:r>
              <a:rPr lang="en-US" sz="2200" b="1" dirty="0" smtClean="0">
                <a:solidFill>
                  <a:schemeClr val="bg1"/>
                </a:solidFill>
                <a:latin typeface="Baskerville Old Face" pitchFamily="18" charset="0"/>
                <a:cs typeface="Times New Roman" pitchFamily="18" charset="0"/>
              </a:rPr>
              <a:t> </a:t>
            </a:r>
            <a:r>
              <a:rPr lang="en-US" sz="2200" b="1" dirty="0" err="1" smtClean="0">
                <a:solidFill>
                  <a:schemeClr val="bg1"/>
                </a:solidFill>
                <a:latin typeface="Baskerville Old Face" pitchFamily="18" charset="0"/>
                <a:cs typeface="Times New Roman" pitchFamily="18" charset="0"/>
              </a:rPr>
              <a:t>ada</a:t>
            </a:r>
            <a:r>
              <a:rPr lang="en-US" sz="2200" b="1" dirty="0" smtClean="0">
                <a:solidFill>
                  <a:schemeClr val="bg1"/>
                </a:solidFill>
                <a:latin typeface="Baskerville Old Face" pitchFamily="18" charset="0"/>
                <a:cs typeface="Times New Roman" pitchFamily="18" charset="0"/>
              </a:rPr>
              <a:t> </a:t>
            </a:r>
            <a:r>
              <a:rPr lang="en-US" sz="2200" b="1" dirty="0" err="1" smtClean="0">
                <a:solidFill>
                  <a:schemeClr val="bg1"/>
                </a:solidFill>
                <a:latin typeface="Baskerville Old Face" pitchFamily="18" charset="0"/>
                <a:cs typeface="Times New Roman" pitchFamily="18" charset="0"/>
              </a:rPr>
              <a:t>di</a:t>
            </a:r>
            <a:r>
              <a:rPr lang="en-US" sz="2200" b="1" dirty="0" smtClean="0">
                <a:solidFill>
                  <a:schemeClr val="bg1"/>
                </a:solidFill>
                <a:latin typeface="Baskerville Old Face" pitchFamily="18" charset="0"/>
                <a:cs typeface="Times New Roman" pitchFamily="18" charset="0"/>
              </a:rPr>
              <a:t> </a:t>
            </a:r>
            <a:r>
              <a:rPr lang="en-US" sz="2200" b="1" dirty="0" err="1" smtClean="0">
                <a:solidFill>
                  <a:schemeClr val="bg1"/>
                </a:solidFill>
                <a:latin typeface="Baskerville Old Face" pitchFamily="18" charset="0"/>
                <a:cs typeface="Times New Roman" pitchFamily="18" charset="0"/>
              </a:rPr>
              <a:t>sekitar</a:t>
            </a:r>
            <a:r>
              <a:rPr lang="en-US" sz="2200" b="1" dirty="0" smtClean="0">
                <a:solidFill>
                  <a:schemeClr val="bg1"/>
                </a:solidFill>
                <a:latin typeface="Baskerville Old Face" pitchFamily="18" charset="0"/>
                <a:cs typeface="Times New Roman" pitchFamily="18" charset="0"/>
              </a:rPr>
              <a:t> </a:t>
            </a:r>
            <a:r>
              <a:rPr lang="en-US" sz="2200" b="1" dirty="0" err="1" smtClean="0">
                <a:solidFill>
                  <a:schemeClr val="bg1"/>
                </a:solidFill>
                <a:latin typeface="Baskerville Old Face" pitchFamily="18" charset="0"/>
                <a:cs typeface="Times New Roman" pitchFamily="18" charset="0"/>
              </a:rPr>
              <a:t>kita</a:t>
            </a:r>
            <a:r>
              <a:rPr lang="en-US" sz="2200" b="1" dirty="0" smtClean="0">
                <a:solidFill>
                  <a:schemeClr val="bg1"/>
                </a:solidFill>
                <a:latin typeface="Baskerville Old Face" pitchFamily="18" charset="0"/>
                <a:cs typeface="Times New Roman" pitchFamily="18" charset="0"/>
              </a:rPr>
              <a:t>, </a:t>
            </a:r>
            <a:r>
              <a:rPr lang="en-US" sz="2200" b="1" dirty="0" err="1" smtClean="0">
                <a:solidFill>
                  <a:schemeClr val="bg1"/>
                </a:solidFill>
                <a:latin typeface="Baskerville Old Face" pitchFamily="18" charset="0"/>
                <a:cs typeface="Times New Roman" pitchFamily="18" charset="0"/>
              </a:rPr>
              <a:t>bagi</a:t>
            </a:r>
            <a:r>
              <a:rPr lang="en-US" sz="2200" b="1" dirty="0" smtClean="0">
                <a:solidFill>
                  <a:schemeClr val="bg1"/>
                </a:solidFill>
                <a:latin typeface="Baskerville Old Face" pitchFamily="18" charset="0"/>
                <a:cs typeface="Times New Roman" pitchFamily="18" charset="0"/>
              </a:rPr>
              <a:t> yang BERMINAT </a:t>
            </a:r>
            <a:r>
              <a:rPr lang="en-US" sz="2200" b="1" dirty="0" err="1" smtClean="0">
                <a:solidFill>
                  <a:schemeClr val="bg1"/>
                </a:solidFill>
                <a:latin typeface="Baskerville Old Face" pitchFamily="18" charset="0"/>
                <a:cs typeface="Times New Roman" pitchFamily="18" charset="0"/>
              </a:rPr>
              <a:t>Membuatnya</a:t>
            </a:r>
            <a:r>
              <a:rPr lang="en-US" sz="2200" b="1" dirty="0" smtClean="0">
                <a:solidFill>
                  <a:schemeClr val="bg1"/>
                </a:solidFill>
                <a:latin typeface="Baskerville Old Face" pitchFamily="18" charset="0"/>
                <a:cs typeface="Times New Roman" pitchFamily="18" charset="0"/>
              </a:rPr>
              <a:t> </a:t>
            </a:r>
            <a:r>
              <a:rPr lang="en-US" sz="2200" b="1" dirty="0" err="1" smtClean="0">
                <a:solidFill>
                  <a:schemeClr val="bg1"/>
                </a:solidFill>
                <a:latin typeface="Baskerville Old Face" pitchFamily="18" charset="0"/>
                <a:cs typeface="Times New Roman" pitchFamily="18" charset="0"/>
              </a:rPr>
              <a:t>dimanapun</a:t>
            </a:r>
            <a:r>
              <a:rPr lang="en-US" sz="2200" b="1" dirty="0" smtClean="0">
                <a:solidFill>
                  <a:schemeClr val="bg1"/>
                </a:solidFill>
                <a:latin typeface="Baskerville Old Face" pitchFamily="18" charset="0"/>
                <a:cs typeface="Times New Roman" pitchFamily="18" charset="0"/>
              </a:rPr>
              <a:t>, </a:t>
            </a:r>
            <a:r>
              <a:rPr lang="en-US" sz="2200" b="1" dirty="0" err="1" smtClean="0">
                <a:solidFill>
                  <a:schemeClr val="bg1"/>
                </a:solidFill>
                <a:latin typeface="Baskerville Old Face" pitchFamily="18" charset="0"/>
                <a:cs typeface="Times New Roman" pitchFamily="18" charset="0"/>
              </a:rPr>
              <a:t>kami</a:t>
            </a:r>
            <a:r>
              <a:rPr lang="en-US" sz="2200" b="1" dirty="0" smtClean="0">
                <a:solidFill>
                  <a:schemeClr val="bg1"/>
                </a:solidFill>
                <a:latin typeface="Baskerville Old Face" pitchFamily="18" charset="0"/>
                <a:cs typeface="Times New Roman" pitchFamily="18" charset="0"/>
              </a:rPr>
              <a:t> </a:t>
            </a:r>
            <a:r>
              <a:rPr lang="en-US" sz="2200" b="1" dirty="0" err="1" smtClean="0">
                <a:solidFill>
                  <a:schemeClr val="bg1"/>
                </a:solidFill>
                <a:latin typeface="Baskerville Old Face" pitchFamily="18" charset="0"/>
                <a:cs typeface="Times New Roman" pitchFamily="18" charset="0"/>
              </a:rPr>
              <a:t>siap</a:t>
            </a:r>
            <a:r>
              <a:rPr lang="en-US" sz="2200" b="1" dirty="0" smtClean="0">
                <a:solidFill>
                  <a:schemeClr val="bg1"/>
                </a:solidFill>
                <a:latin typeface="Baskerville Old Face" pitchFamily="18" charset="0"/>
                <a:cs typeface="Times New Roman" pitchFamily="18" charset="0"/>
              </a:rPr>
              <a:t> </a:t>
            </a:r>
            <a:r>
              <a:rPr lang="en-US" sz="2200" b="1" dirty="0" err="1" smtClean="0">
                <a:solidFill>
                  <a:schemeClr val="bg1"/>
                </a:solidFill>
                <a:latin typeface="Baskerville Old Face" pitchFamily="18" charset="0"/>
                <a:cs typeface="Times New Roman" pitchFamily="18" charset="0"/>
              </a:rPr>
              <a:t>membantu</a:t>
            </a:r>
            <a:r>
              <a:rPr lang="en-US" sz="2200" b="1" dirty="0" smtClean="0">
                <a:solidFill>
                  <a:schemeClr val="bg1"/>
                </a:solidFill>
                <a:latin typeface="Baskerville Old Face" pitchFamily="18" charset="0"/>
                <a:cs typeface="Times New Roman" pitchFamily="18" charset="0"/>
              </a:rPr>
              <a:t> </a:t>
            </a:r>
            <a:r>
              <a:rPr lang="en-US" sz="2200" b="1" dirty="0" err="1" smtClean="0">
                <a:solidFill>
                  <a:schemeClr val="bg1"/>
                </a:solidFill>
                <a:latin typeface="Baskerville Old Face" pitchFamily="18" charset="0"/>
                <a:cs typeface="Times New Roman" pitchFamily="18" charset="0"/>
              </a:rPr>
              <a:t>Anda</a:t>
            </a:r>
            <a:r>
              <a:rPr lang="en-US" sz="2200" b="1" dirty="0" smtClean="0">
                <a:solidFill>
                  <a:schemeClr val="bg1"/>
                </a:solidFill>
                <a:latin typeface="Baskerville Old Face" pitchFamily="18" charset="0"/>
                <a:cs typeface="Times New Roman" pitchFamily="18" charset="0"/>
              </a:rPr>
              <a:t>.</a:t>
            </a:r>
          </a:p>
          <a:p>
            <a:pPr lvl="0" algn="ctr" eaLnBrk="0" hangingPunct="0"/>
            <a:r>
              <a:rPr lang="en-US" sz="2200" b="1" dirty="0" err="1" smtClean="0">
                <a:solidFill>
                  <a:schemeClr val="bg1"/>
                </a:solidFill>
                <a:latin typeface="Baskerville Old Face" pitchFamily="18" charset="0"/>
                <a:cs typeface="Times New Roman" pitchFamily="18" charset="0"/>
              </a:rPr>
              <a:t>silahkan</a:t>
            </a:r>
            <a:r>
              <a:rPr lang="en-US" sz="2200" b="1" dirty="0" smtClean="0">
                <a:solidFill>
                  <a:schemeClr val="bg1"/>
                </a:solidFill>
                <a:latin typeface="Baskerville Old Face" pitchFamily="18" charset="0"/>
                <a:cs typeface="Times New Roman" pitchFamily="18" charset="0"/>
              </a:rPr>
              <a:t> Hub: Tenant Relations</a:t>
            </a:r>
          </a:p>
        </p:txBody>
      </p:sp>
    </p:spTree>
  </p:cSld>
  <p:clrMapOvr>
    <a:masterClrMapping/>
  </p:clrMapOvr>
  <p:transition spd="slow" advClick="0" advTm="30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0" fill="hold"/>
                                        <p:tgtEl>
                                          <p:spTgt spid="2050"/>
                                        </p:tgtEl>
                                        <p:attrNameLst>
                                          <p:attrName>ppt_x</p:attrName>
                                        </p:attrNameLst>
                                      </p:cBhvr>
                                      <p:tavLst>
                                        <p:tav tm="0">
                                          <p:val>
                                            <p:strVal val="#ppt_x-.2"/>
                                          </p:val>
                                        </p:tav>
                                        <p:tav tm="100000">
                                          <p:val>
                                            <p:strVal val="#ppt_x"/>
                                          </p:val>
                                        </p:tav>
                                      </p:tavLst>
                                    </p:anim>
                                    <p:anim calcmode="lin" valueType="num">
                                      <p:cBhvr>
                                        <p:cTn id="8" dur="5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5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additive="base">
                                        <p:cTn id="14" dur="3000" fill="hold"/>
                                        <p:tgtEl>
                                          <p:spTgt spid="2051"/>
                                        </p:tgtEl>
                                        <p:attrNameLst>
                                          <p:attrName>ppt_x</p:attrName>
                                        </p:attrNameLst>
                                      </p:cBhvr>
                                      <p:tavLst>
                                        <p:tav tm="0">
                                          <p:val>
                                            <p:strVal val="#ppt_x"/>
                                          </p:val>
                                        </p:tav>
                                        <p:tav tm="100000">
                                          <p:val>
                                            <p:strVal val="#ppt_x"/>
                                          </p:val>
                                        </p:tav>
                                      </p:tavLst>
                                    </p:anim>
                                    <p:anim calcmode="lin" valueType="num">
                                      <p:cBhvr additive="base">
                                        <p:cTn id="15" dur="30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2000"/>
                                        <p:tgtEl>
                                          <p:spTgt spid="2052"/>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2053"/>
                                        </p:tgtEl>
                                        <p:attrNameLst>
                                          <p:attrName>style.visibility</p:attrName>
                                        </p:attrNameLst>
                                      </p:cBhvr>
                                      <p:to>
                                        <p:strVal val="visible"/>
                                      </p:to>
                                    </p:set>
                                    <p:anim calcmode="lin" valueType="num">
                                      <p:cBhvr>
                                        <p:cTn id="25" dur="3000" fill="hold"/>
                                        <p:tgtEl>
                                          <p:spTgt spid="2053"/>
                                        </p:tgtEl>
                                        <p:attrNameLst>
                                          <p:attrName>ppt_w</p:attrName>
                                        </p:attrNameLst>
                                      </p:cBhvr>
                                      <p:tavLst>
                                        <p:tav tm="0">
                                          <p:val>
                                            <p:fltVal val="0"/>
                                          </p:val>
                                        </p:tav>
                                        <p:tav tm="100000">
                                          <p:val>
                                            <p:strVal val="#ppt_w"/>
                                          </p:val>
                                        </p:tav>
                                      </p:tavLst>
                                    </p:anim>
                                    <p:anim calcmode="lin" valueType="num">
                                      <p:cBhvr>
                                        <p:cTn id="26" dur="3000" fill="hold"/>
                                        <p:tgtEl>
                                          <p:spTgt spid="2053"/>
                                        </p:tgtEl>
                                        <p:attrNameLst>
                                          <p:attrName>ppt_h</p:attrName>
                                        </p:attrNameLst>
                                      </p:cBhvr>
                                      <p:tavLst>
                                        <p:tav tm="0">
                                          <p:val>
                                            <p:fltVal val="0"/>
                                          </p:val>
                                        </p:tav>
                                        <p:tav tm="100000">
                                          <p:val>
                                            <p:strVal val="#ppt_h"/>
                                          </p:val>
                                        </p:tav>
                                      </p:tavLst>
                                    </p:anim>
                                    <p:anim calcmode="lin" valueType="num">
                                      <p:cBhvr>
                                        <p:cTn id="27" dur="3000" fill="hold"/>
                                        <p:tgtEl>
                                          <p:spTgt spid="2053"/>
                                        </p:tgtEl>
                                        <p:attrNameLst>
                                          <p:attrName>style.rotation</p:attrName>
                                        </p:attrNameLst>
                                      </p:cBhvr>
                                      <p:tavLst>
                                        <p:tav tm="0">
                                          <p:val>
                                            <p:fltVal val="90"/>
                                          </p:val>
                                        </p:tav>
                                        <p:tav tm="100000">
                                          <p:val>
                                            <p:fltVal val="0"/>
                                          </p:val>
                                        </p:tav>
                                      </p:tavLst>
                                    </p:anim>
                                    <p:animEffect transition="in" filter="fade">
                                      <p:cBhvr>
                                        <p:cTn id="28" dur="3000"/>
                                        <p:tgtEl>
                                          <p:spTgt spid="205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animEffect transition="in" filter="fade">
                                      <p:cBhvr>
                                        <p:cTn id="33" dur="2000"/>
                                        <p:tgtEl>
                                          <p:spTgt spid="205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55"/>
                                        </p:tgtEl>
                                        <p:attrNameLst>
                                          <p:attrName>style.visibility</p:attrName>
                                        </p:attrNameLst>
                                      </p:cBhvr>
                                      <p:to>
                                        <p:strVal val="visible"/>
                                      </p:to>
                                    </p:set>
                                    <p:animEffect transition="in" filter="fade">
                                      <p:cBhvr>
                                        <p:cTn id="38" dur="3000"/>
                                        <p:tgtEl>
                                          <p:spTgt spid="2055"/>
                                        </p:tgtEl>
                                      </p:cBhvr>
                                    </p:animEffect>
                                  </p:childTnLst>
                                </p:cTn>
                              </p:par>
                              <p:par>
                                <p:cTn id="39" presetID="7" presetClass="entr" presetSubtype="4" fill="hold" grpId="0" nodeType="withEffect">
                                  <p:stCondLst>
                                    <p:cond delay="60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0" fill="hold"/>
                                        <p:tgtEl>
                                          <p:spTgt spid="15"/>
                                        </p:tgtEl>
                                        <p:attrNameLst>
                                          <p:attrName>ppt_x</p:attrName>
                                        </p:attrNameLst>
                                      </p:cBhvr>
                                      <p:tavLst>
                                        <p:tav tm="0">
                                          <p:val>
                                            <p:strVal val="#ppt_x"/>
                                          </p:val>
                                        </p:tav>
                                        <p:tav tm="100000">
                                          <p:val>
                                            <p:strVal val="#ppt_x"/>
                                          </p:val>
                                        </p:tav>
                                      </p:tavLst>
                                    </p:anim>
                                    <p:anim calcmode="lin" valueType="num">
                                      <p:cBhvr additive="base">
                                        <p:cTn id="42"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pic>
        <p:nvPicPr>
          <p:cNvPr id="1026" name="Picture 2" descr="C:\Users\AP4741\Documents\Event Cambridge Condominium\Monthly Event 2011-2012\Medan Polonia-20120531-00287.jpg"/>
          <p:cNvPicPr>
            <a:picLocks noChangeAspect="1" noChangeArrowheads="1"/>
          </p:cNvPicPr>
          <p:nvPr/>
        </p:nvPicPr>
        <p:blipFill>
          <a:blip r:embed="rId3" cstate="print"/>
          <a:srcRect/>
          <a:stretch>
            <a:fillRect/>
          </a:stretch>
        </p:blipFill>
        <p:spPr bwMode="auto">
          <a:xfrm>
            <a:off x="-76200" y="1866900"/>
            <a:ext cx="6756400" cy="5067300"/>
          </a:xfrm>
          <a:prstGeom prst="rect">
            <a:avLst/>
          </a:prstGeom>
          <a:ln>
            <a:noFill/>
          </a:ln>
          <a:effectLst>
            <a:softEdge rad="112500"/>
          </a:effectLst>
        </p:spPr>
      </p:pic>
      <p:pic>
        <p:nvPicPr>
          <p:cNvPr id="1027" name="Picture 3" descr="C:\Users\AP4741\Documents\Event Cambridge Condominium\Monthly Event 2011-2012\Medan Polonia-20120531-00286.jpg"/>
          <p:cNvPicPr>
            <a:picLocks noChangeAspect="1" noChangeArrowheads="1"/>
          </p:cNvPicPr>
          <p:nvPr/>
        </p:nvPicPr>
        <p:blipFill>
          <a:blip r:embed="rId4" cstate="print"/>
          <a:srcRect/>
          <a:stretch>
            <a:fillRect/>
          </a:stretch>
        </p:blipFill>
        <p:spPr bwMode="auto">
          <a:xfrm>
            <a:off x="0" y="0"/>
            <a:ext cx="7061200" cy="5295900"/>
          </a:xfrm>
          <a:prstGeom prst="rect">
            <a:avLst/>
          </a:prstGeom>
          <a:ln>
            <a:noFill/>
          </a:ln>
          <a:effectLst>
            <a:softEdge rad="112500"/>
          </a:effectLst>
        </p:spPr>
      </p:pic>
      <p:pic>
        <p:nvPicPr>
          <p:cNvPr id="1028" name="Picture 4" descr="C:\Users\AP4741\Documents\Event Cambridge Condominium\Monthly Event 2011-2012\Medan Polonia-20120531-00285.jpg"/>
          <p:cNvPicPr>
            <a:picLocks noChangeAspect="1" noChangeArrowheads="1"/>
          </p:cNvPicPr>
          <p:nvPr/>
        </p:nvPicPr>
        <p:blipFill>
          <a:blip r:embed="rId5" cstate="print"/>
          <a:srcRect/>
          <a:stretch>
            <a:fillRect/>
          </a:stretch>
        </p:blipFill>
        <p:spPr bwMode="auto">
          <a:xfrm>
            <a:off x="2108200" y="-76200"/>
            <a:ext cx="7112000" cy="5334000"/>
          </a:xfrm>
          <a:prstGeom prst="rect">
            <a:avLst/>
          </a:prstGeom>
          <a:ln>
            <a:noFill/>
          </a:ln>
          <a:effectLst>
            <a:softEdge rad="112500"/>
          </a:effectLst>
        </p:spPr>
      </p:pic>
      <p:pic>
        <p:nvPicPr>
          <p:cNvPr id="1029" name="Picture 5" descr="C:\Users\AP4741\Documents\Event Cambridge Condominium\Monthly Event 2011-2012\Medan Polonia-20120531-00284.jpg"/>
          <p:cNvPicPr>
            <a:picLocks noChangeAspect="1" noChangeArrowheads="1"/>
          </p:cNvPicPr>
          <p:nvPr/>
        </p:nvPicPr>
        <p:blipFill>
          <a:blip r:embed="rId6" cstate="print"/>
          <a:srcRect/>
          <a:stretch>
            <a:fillRect/>
          </a:stretch>
        </p:blipFill>
        <p:spPr bwMode="auto">
          <a:xfrm>
            <a:off x="1524000" y="1168632"/>
            <a:ext cx="7696200" cy="5772150"/>
          </a:xfrm>
          <a:prstGeom prst="rect">
            <a:avLst/>
          </a:prstGeom>
          <a:ln>
            <a:noFill/>
          </a:ln>
          <a:effectLst>
            <a:softEdge rad="112500"/>
          </a:effectLst>
        </p:spPr>
      </p:pic>
      <p:pic>
        <p:nvPicPr>
          <p:cNvPr id="1031" name="Picture 7" descr="C:\Users\AP4741\Documents\Event Cambridge Condominium\Monthly Event 2011-2012\Medan Polonia-20120531-00282.jpg"/>
          <p:cNvPicPr>
            <a:picLocks noChangeAspect="1" noChangeArrowheads="1"/>
          </p:cNvPicPr>
          <p:nvPr/>
        </p:nvPicPr>
        <p:blipFill>
          <a:blip r:embed="rId7" cstate="print"/>
          <a:srcRect/>
          <a:stretch>
            <a:fillRect/>
          </a:stretch>
        </p:blipFill>
        <p:spPr bwMode="auto">
          <a:xfrm>
            <a:off x="-120868" y="-91966"/>
            <a:ext cx="9372600" cy="7029450"/>
          </a:xfrm>
          <a:prstGeom prst="rect">
            <a:avLst/>
          </a:prstGeom>
          <a:ln>
            <a:noFill/>
          </a:ln>
          <a:effectLst>
            <a:softEdge rad="112500"/>
          </a:effectLst>
        </p:spPr>
      </p:pic>
      <p:sp>
        <p:nvSpPr>
          <p:cNvPr id="15" name="Rectangle 14"/>
          <p:cNvSpPr/>
          <p:nvPr/>
        </p:nvSpPr>
        <p:spPr>
          <a:xfrm>
            <a:off x="-42038" y="5721102"/>
            <a:ext cx="9235966" cy="1107996"/>
          </a:xfrm>
          <a:prstGeom prst="rect">
            <a:avLst/>
          </a:prstGeom>
          <a:gradFill flip="none" rotWithShape="1">
            <a:gsLst>
              <a:gs pos="0">
                <a:srgbClr val="669900">
                  <a:tint val="66000"/>
                  <a:satMod val="160000"/>
                </a:srgbClr>
              </a:gs>
              <a:gs pos="50000">
                <a:srgbClr val="669900">
                  <a:tint val="44500"/>
                  <a:satMod val="160000"/>
                </a:srgbClr>
              </a:gs>
              <a:gs pos="100000">
                <a:srgbClr val="669900">
                  <a:tint val="23500"/>
                  <a:satMod val="160000"/>
                </a:srgbClr>
              </a:gs>
            </a:gsLst>
            <a:lin ang="2700000" scaled="1"/>
            <a:tileRect/>
          </a:gradFill>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r>
              <a:rPr lang="en-US" sz="2200" b="1" dirty="0" err="1" smtClean="0">
                <a:solidFill>
                  <a:prstClr val="black"/>
                </a:solidFill>
                <a:latin typeface="Baskerville Old Face" pitchFamily="18" charset="0"/>
                <a:cs typeface="Times New Roman" pitchFamily="18" charset="0"/>
              </a:rPr>
              <a:t>Seni</a:t>
            </a:r>
            <a:r>
              <a:rPr lang="en-US" sz="2200" b="1" dirty="0" smtClean="0">
                <a:solidFill>
                  <a:prstClr val="black"/>
                </a:solidFill>
                <a:latin typeface="Baskerville Old Face" pitchFamily="18" charset="0"/>
                <a:cs typeface="Times New Roman" pitchFamily="18" charset="0"/>
              </a:rPr>
              <a:t> “ Japanese Garden” </a:t>
            </a:r>
            <a:r>
              <a:rPr lang="en-US" sz="2200" b="1" dirty="0" err="1" smtClean="0">
                <a:solidFill>
                  <a:prstClr val="black"/>
                </a:solidFill>
                <a:latin typeface="Baskerville Old Face" pitchFamily="18" charset="0"/>
                <a:cs typeface="Times New Roman" pitchFamily="18" charset="0"/>
              </a:rPr>
              <a:t>ini</a:t>
            </a:r>
            <a:r>
              <a:rPr lang="en-US" sz="2200" b="1" dirty="0" smtClean="0">
                <a:solidFill>
                  <a:prstClr val="black"/>
                </a:solidFill>
                <a:latin typeface="Baskerville Old Face" pitchFamily="18" charset="0"/>
                <a:cs typeface="Times New Roman" pitchFamily="18" charset="0"/>
              </a:rPr>
              <a:t> </a:t>
            </a:r>
            <a:r>
              <a:rPr lang="en-US" sz="2200" b="1" dirty="0" err="1" smtClean="0">
                <a:solidFill>
                  <a:prstClr val="black"/>
                </a:solidFill>
                <a:latin typeface="Baskerville Old Face" pitchFamily="18" charset="0"/>
                <a:cs typeface="Times New Roman" pitchFamily="18" charset="0"/>
              </a:rPr>
              <a:t>ada</a:t>
            </a:r>
            <a:r>
              <a:rPr lang="en-US" sz="2200" b="1" dirty="0" smtClean="0">
                <a:solidFill>
                  <a:prstClr val="black"/>
                </a:solidFill>
                <a:latin typeface="Baskerville Old Face" pitchFamily="18" charset="0"/>
                <a:cs typeface="Times New Roman" pitchFamily="18" charset="0"/>
              </a:rPr>
              <a:t> </a:t>
            </a:r>
            <a:r>
              <a:rPr lang="en-US" sz="2200" b="1" dirty="0" err="1" smtClean="0">
                <a:solidFill>
                  <a:prstClr val="black"/>
                </a:solidFill>
                <a:latin typeface="Baskerville Old Face" pitchFamily="18" charset="0"/>
                <a:cs typeface="Times New Roman" pitchFamily="18" charset="0"/>
              </a:rPr>
              <a:t>di</a:t>
            </a:r>
            <a:r>
              <a:rPr lang="en-US" sz="2200" b="1" dirty="0" smtClean="0">
                <a:solidFill>
                  <a:prstClr val="black"/>
                </a:solidFill>
                <a:latin typeface="Baskerville Old Face" pitchFamily="18" charset="0"/>
                <a:cs typeface="Times New Roman" pitchFamily="18" charset="0"/>
              </a:rPr>
              <a:t> </a:t>
            </a:r>
            <a:r>
              <a:rPr lang="en-US" sz="2200" b="1" dirty="0" err="1" smtClean="0">
                <a:solidFill>
                  <a:prstClr val="black"/>
                </a:solidFill>
                <a:latin typeface="Baskerville Old Face" pitchFamily="18" charset="0"/>
                <a:cs typeface="Times New Roman" pitchFamily="18" charset="0"/>
              </a:rPr>
              <a:t>sekitar</a:t>
            </a:r>
            <a:r>
              <a:rPr lang="en-US" sz="2200" b="1" dirty="0" smtClean="0">
                <a:solidFill>
                  <a:prstClr val="black"/>
                </a:solidFill>
                <a:latin typeface="Baskerville Old Face" pitchFamily="18" charset="0"/>
                <a:cs typeface="Times New Roman" pitchFamily="18" charset="0"/>
              </a:rPr>
              <a:t> </a:t>
            </a:r>
            <a:r>
              <a:rPr lang="en-US" sz="2200" b="1" dirty="0" err="1" smtClean="0">
                <a:solidFill>
                  <a:prstClr val="black"/>
                </a:solidFill>
                <a:latin typeface="Baskerville Old Face" pitchFamily="18" charset="0"/>
                <a:cs typeface="Times New Roman" pitchFamily="18" charset="0"/>
              </a:rPr>
              <a:t>kita</a:t>
            </a:r>
            <a:r>
              <a:rPr lang="en-US" sz="2200" b="1" dirty="0" smtClean="0">
                <a:solidFill>
                  <a:prstClr val="black"/>
                </a:solidFill>
                <a:latin typeface="Baskerville Old Face" pitchFamily="18" charset="0"/>
                <a:cs typeface="Times New Roman" pitchFamily="18" charset="0"/>
              </a:rPr>
              <a:t>, </a:t>
            </a:r>
            <a:r>
              <a:rPr lang="en-US" sz="2200" b="1" dirty="0" err="1" smtClean="0">
                <a:solidFill>
                  <a:prstClr val="black"/>
                </a:solidFill>
                <a:latin typeface="Baskerville Old Face" pitchFamily="18" charset="0"/>
                <a:cs typeface="Times New Roman" pitchFamily="18" charset="0"/>
              </a:rPr>
              <a:t>bagi</a:t>
            </a:r>
            <a:r>
              <a:rPr lang="en-US" sz="2200" b="1" dirty="0" smtClean="0">
                <a:solidFill>
                  <a:prstClr val="black"/>
                </a:solidFill>
                <a:latin typeface="Baskerville Old Face" pitchFamily="18" charset="0"/>
                <a:cs typeface="Times New Roman" pitchFamily="18" charset="0"/>
              </a:rPr>
              <a:t> yang BERMINAT </a:t>
            </a:r>
            <a:r>
              <a:rPr lang="en-US" sz="2200" b="1" dirty="0" err="1" smtClean="0">
                <a:solidFill>
                  <a:prstClr val="black"/>
                </a:solidFill>
                <a:latin typeface="Baskerville Old Face" pitchFamily="18" charset="0"/>
                <a:cs typeface="Times New Roman" pitchFamily="18" charset="0"/>
              </a:rPr>
              <a:t>Membuatnya</a:t>
            </a:r>
            <a:r>
              <a:rPr lang="en-US" sz="2200" b="1" dirty="0" smtClean="0">
                <a:solidFill>
                  <a:prstClr val="black"/>
                </a:solidFill>
                <a:latin typeface="Baskerville Old Face" pitchFamily="18" charset="0"/>
                <a:cs typeface="Times New Roman" pitchFamily="18" charset="0"/>
              </a:rPr>
              <a:t> </a:t>
            </a:r>
            <a:r>
              <a:rPr lang="en-US" sz="2200" b="1" dirty="0" err="1" smtClean="0">
                <a:solidFill>
                  <a:prstClr val="black"/>
                </a:solidFill>
                <a:latin typeface="Baskerville Old Face" pitchFamily="18" charset="0"/>
                <a:cs typeface="Times New Roman" pitchFamily="18" charset="0"/>
              </a:rPr>
              <a:t>dimanapun</a:t>
            </a:r>
            <a:r>
              <a:rPr lang="en-US" sz="2200" b="1" dirty="0" smtClean="0">
                <a:solidFill>
                  <a:prstClr val="black"/>
                </a:solidFill>
                <a:latin typeface="Baskerville Old Face" pitchFamily="18" charset="0"/>
                <a:cs typeface="Times New Roman" pitchFamily="18" charset="0"/>
              </a:rPr>
              <a:t>, </a:t>
            </a:r>
            <a:r>
              <a:rPr lang="en-US" sz="2200" b="1" dirty="0" err="1" smtClean="0">
                <a:solidFill>
                  <a:prstClr val="black"/>
                </a:solidFill>
                <a:latin typeface="Baskerville Old Face" pitchFamily="18" charset="0"/>
                <a:cs typeface="Times New Roman" pitchFamily="18" charset="0"/>
              </a:rPr>
              <a:t>kami</a:t>
            </a:r>
            <a:r>
              <a:rPr lang="en-US" sz="2200" b="1" dirty="0" smtClean="0">
                <a:solidFill>
                  <a:prstClr val="black"/>
                </a:solidFill>
                <a:latin typeface="Baskerville Old Face" pitchFamily="18" charset="0"/>
                <a:cs typeface="Times New Roman" pitchFamily="18" charset="0"/>
              </a:rPr>
              <a:t> </a:t>
            </a:r>
            <a:r>
              <a:rPr lang="en-US" sz="2200" b="1" dirty="0" err="1" smtClean="0">
                <a:solidFill>
                  <a:prstClr val="black"/>
                </a:solidFill>
                <a:latin typeface="Baskerville Old Face" pitchFamily="18" charset="0"/>
                <a:cs typeface="Times New Roman" pitchFamily="18" charset="0"/>
              </a:rPr>
              <a:t>siap</a:t>
            </a:r>
            <a:r>
              <a:rPr lang="en-US" sz="2200" b="1" dirty="0" smtClean="0">
                <a:solidFill>
                  <a:prstClr val="black"/>
                </a:solidFill>
                <a:latin typeface="Baskerville Old Face" pitchFamily="18" charset="0"/>
                <a:cs typeface="Times New Roman" pitchFamily="18" charset="0"/>
              </a:rPr>
              <a:t> </a:t>
            </a:r>
            <a:r>
              <a:rPr lang="en-US" sz="2200" b="1" dirty="0" err="1" smtClean="0">
                <a:solidFill>
                  <a:prstClr val="black"/>
                </a:solidFill>
                <a:latin typeface="Baskerville Old Face" pitchFamily="18" charset="0"/>
                <a:cs typeface="Times New Roman" pitchFamily="18" charset="0"/>
              </a:rPr>
              <a:t>membantu</a:t>
            </a:r>
            <a:r>
              <a:rPr lang="en-US" sz="2200" b="1" dirty="0" smtClean="0">
                <a:solidFill>
                  <a:prstClr val="black"/>
                </a:solidFill>
                <a:latin typeface="Baskerville Old Face" pitchFamily="18" charset="0"/>
                <a:cs typeface="Times New Roman" pitchFamily="18" charset="0"/>
              </a:rPr>
              <a:t> </a:t>
            </a:r>
            <a:r>
              <a:rPr lang="en-US" sz="2200" b="1" dirty="0" err="1" smtClean="0">
                <a:solidFill>
                  <a:prstClr val="black"/>
                </a:solidFill>
                <a:latin typeface="Baskerville Old Face" pitchFamily="18" charset="0"/>
                <a:cs typeface="Times New Roman" pitchFamily="18" charset="0"/>
              </a:rPr>
              <a:t>Anda</a:t>
            </a:r>
            <a:r>
              <a:rPr lang="en-US" sz="2200" b="1" dirty="0" smtClean="0">
                <a:solidFill>
                  <a:prstClr val="black"/>
                </a:solidFill>
                <a:latin typeface="Baskerville Old Face" pitchFamily="18" charset="0"/>
                <a:cs typeface="Times New Roman" pitchFamily="18" charset="0"/>
              </a:rPr>
              <a:t>.</a:t>
            </a:r>
          </a:p>
          <a:p>
            <a:pPr algn="ctr" eaLnBrk="0" hangingPunct="0"/>
            <a:r>
              <a:rPr lang="en-US" sz="2200" b="1" dirty="0" err="1" smtClean="0">
                <a:solidFill>
                  <a:prstClr val="black"/>
                </a:solidFill>
                <a:latin typeface="Baskerville Old Face" pitchFamily="18" charset="0"/>
                <a:cs typeface="Times New Roman" pitchFamily="18" charset="0"/>
              </a:rPr>
              <a:t>silahkan</a:t>
            </a:r>
            <a:r>
              <a:rPr lang="en-US" sz="2200" b="1" dirty="0" smtClean="0">
                <a:solidFill>
                  <a:prstClr val="black"/>
                </a:solidFill>
                <a:latin typeface="Baskerville Old Face" pitchFamily="18" charset="0"/>
                <a:cs typeface="Times New Roman" pitchFamily="18" charset="0"/>
              </a:rPr>
              <a:t> Hub: Tenant Relations</a:t>
            </a:r>
          </a:p>
        </p:txBody>
      </p:sp>
    </p:spTree>
  </p:cSld>
  <p:clrMapOvr>
    <a:masterClrMapping/>
  </p:clrMapOvr>
  <p:transition spd="slow" advClick="0" advTm="3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60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0" fill="hold"/>
                                        <p:tgtEl>
                                          <p:spTgt spid="15"/>
                                        </p:tgtEl>
                                        <p:attrNameLst>
                                          <p:attrName>ppt_x</p:attrName>
                                        </p:attrNameLst>
                                      </p:cBhvr>
                                      <p:tavLst>
                                        <p:tav tm="0">
                                          <p:val>
                                            <p:strVal val="#ppt_x"/>
                                          </p:val>
                                        </p:tav>
                                        <p:tav tm="100000">
                                          <p:val>
                                            <p:strVal val="#ppt_x"/>
                                          </p:val>
                                        </p:tav>
                                      </p:tavLst>
                                    </p:anim>
                                    <p:anim calcmode="lin" valueType="num">
                                      <p:cBhvr additive="base">
                                        <p:cTn id="8" dur="50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11000"/>
                            </p:stCondLst>
                            <p:childTnLst>
                              <p:par>
                                <p:cTn id="10" presetID="29"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3000" fill="hold"/>
                                        <p:tgtEl>
                                          <p:spTgt spid="1026"/>
                                        </p:tgtEl>
                                        <p:attrNameLst>
                                          <p:attrName>ppt_x</p:attrName>
                                        </p:attrNameLst>
                                      </p:cBhvr>
                                      <p:tavLst>
                                        <p:tav tm="0">
                                          <p:val>
                                            <p:strVal val="#ppt_x-.2"/>
                                          </p:val>
                                        </p:tav>
                                        <p:tav tm="100000">
                                          <p:val>
                                            <p:strVal val="#ppt_x"/>
                                          </p:val>
                                        </p:tav>
                                      </p:tavLst>
                                    </p:anim>
                                    <p:anim calcmode="lin" valueType="num">
                                      <p:cBhvr>
                                        <p:cTn id="13" dur="3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14" dur="3000"/>
                                        <p:tgtEl>
                                          <p:spTgt spid="1026"/>
                                        </p:tgtEl>
                                      </p:cBhvr>
                                    </p:animEffect>
                                  </p:childTnLst>
                                </p:cTn>
                              </p:par>
                            </p:childTnLst>
                          </p:cTn>
                        </p:par>
                        <p:par>
                          <p:cTn id="15" fill="hold">
                            <p:stCondLst>
                              <p:cond delay="14000"/>
                            </p:stCondLst>
                            <p:childTnLst>
                              <p:par>
                                <p:cTn id="16" presetID="10" presetClass="entr" presetSubtype="0" fill="hold" nodeType="after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2000"/>
                                        <p:tgtEl>
                                          <p:spTgt spid="1027"/>
                                        </p:tgtEl>
                                      </p:cBhvr>
                                    </p:animEffect>
                                  </p:childTnLst>
                                </p:cTn>
                              </p:par>
                            </p:childTnLst>
                          </p:cTn>
                        </p:par>
                        <p:par>
                          <p:cTn id="19" fill="hold">
                            <p:stCondLst>
                              <p:cond delay="16000"/>
                            </p:stCondLst>
                            <p:childTnLst>
                              <p:par>
                                <p:cTn id="20" presetID="21" presetClass="entr" presetSubtype="4" fill="hold" nodeType="after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wheel(4)">
                                      <p:cBhvr>
                                        <p:cTn id="22" dur="2000"/>
                                        <p:tgtEl>
                                          <p:spTgt spid="1028"/>
                                        </p:tgtEl>
                                      </p:cBhvr>
                                    </p:animEffect>
                                  </p:childTnLst>
                                </p:cTn>
                              </p:par>
                            </p:childTnLst>
                          </p:cTn>
                        </p:par>
                        <p:par>
                          <p:cTn id="23" fill="hold">
                            <p:stCondLst>
                              <p:cond delay="180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1029"/>
                                        </p:tgtEl>
                                        <p:attrNameLst>
                                          <p:attrName>style.visibility</p:attrName>
                                        </p:attrNameLst>
                                      </p:cBhvr>
                                      <p:to>
                                        <p:strVal val="visible"/>
                                      </p:to>
                                    </p:set>
                                    <p:anim calcmode="lin" valueType="num">
                                      <p:cBhvr>
                                        <p:cTn id="26" dur="3000" fill="hold"/>
                                        <p:tgtEl>
                                          <p:spTgt spid="1029"/>
                                        </p:tgtEl>
                                        <p:attrNameLst>
                                          <p:attrName>ppt_w</p:attrName>
                                        </p:attrNameLst>
                                      </p:cBhvr>
                                      <p:tavLst>
                                        <p:tav tm="0">
                                          <p:val>
                                            <p:fltVal val="0"/>
                                          </p:val>
                                        </p:tav>
                                        <p:tav tm="100000">
                                          <p:val>
                                            <p:strVal val="#ppt_w"/>
                                          </p:val>
                                        </p:tav>
                                      </p:tavLst>
                                    </p:anim>
                                    <p:anim calcmode="lin" valueType="num">
                                      <p:cBhvr>
                                        <p:cTn id="27" dur="3000" fill="hold"/>
                                        <p:tgtEl>
                                          <p:spTgt spid="1029"/>
                                        </p:tgtEl>
                                        <p:attrNameLst>
                                          <p:attrName>ppt_h</p:attrName>
                                        </p:attrNameLst>
                                      </p:cBhvr>
                                      <p:tavLst>
                                        <p:tav tm="0">
                                          <p:val>
                                            <p:fltVal val="0"/>
                                          </p:val>
                                        </p:tav>
                                        <p:tav tm="100000">
                                          <p:val>
                                            <p:strVal val="#ppt_h"/>
                                          </p:val>
                                        </p:tav>
                                      </p:tavLst>
                                    </p:anim>
                                    <p:anim calcmode="lin" valueType="num">
                                      <p:cBhvr>
                                        <p:cTn id="28" dur="3000" fill="hold"/>
                                        <p:tgtEl>
                                          <p:spTgt spid="1029"/>
                                        </p:tgtEl>
                                        <p:attrNameLst>
                                          <p:attrName>style.rotation</p:attrName>
                                        </p:attrNameLst>
                                      </p:cBhvr>
                                      <p:tavLst>
                                        <p:tav tm="0">
                                          <p:val>
                                            <p:fltVal val="90"/>
                                          </p:val>
                                        </p:tav>
                                        <p:tav tm="100000">
                                          <p:val>
                                            <p:fltVal val="0"/>
                                          </p:val>
                                        </p:tav>
                                      </p:tavLst>
                                    </p:anim>
                                    <p:animEffect transition="in" filter="fade">
                                      <p:cBhvr>
                                        <p:cTn id="29" dur="3000"/>
                                        <p:tgtEl>
                                          <p:spTgt spid="1029"/>
                                        </p:tgtEl>
                                      </p:cBhvr>
                                    </p:animEffect>
                                  </p:childTnLst>
                                </p:cTn>
                              </p:par>
                            </p:childTnLst>
                          </p:cTn>
                        </p:par>
                        <p:par>
                          <p:cTn id="30" fill="hold">
                            <p:stCondLst>
                              <p:cond delay="21000"/>
                            </p:stCondLst>
                            <p:childTnLst>
                              <p:par>
                                <p:cTn id="31" presetID="10" presetClass="entr" presetSubtype="0" fill="hold" nodeType="afterEffect">
                                  <p:stCondLst>
                                    <p:cond delay="0"/>
                                  </p:stCondLst>
                                  <p:childTnLst>
                                    <p:set>
                                      <p:cBhvr>
                                        <p:cTn id="32" dur="1" fill="hold">
                                          <p:stCondLst>
                                            <p:cond delay="0"/>
                                          </p:stCondLst>
                                        </p:cTn>
                                        <p:tgtEl>
                                          <p:spTgt spid="1031"/>
                                        </p:tgtEl>
                                        <p:attrNameLst>
                                          <p:attrName>style.visibility</p:attrName>
                                        </p:attrNameLst>
                                      </p:cBhvr>
                                      <p:to>
                                        <p:strVal val="visible"/>
                                      </p:to>
                                    </p:set>
                                    <p:animEffect transition="in" filter="fade">
                                      <p:cBhvr>
                                        <p:cTn id="33" dur="3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050" name="Picture 2" descr="http://www.nestle.co.id/asset-libraries/PublishingImages/Produk/Kopi/nescafe_classic_detail2.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5715000" y="1524000"/>
            <a:ext cx="2000250" cy="2657476"/>
          </a:xfrm>
          <a:prstGeom prst="rect">
            <a:avLst/>
          </a:prstGeom>
          <a:noFill/>
        </p:spPr>
      </p:pic>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ENJOY </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smtClean="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smtClean="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pic>
        <p:nvPicPr>
          <p:cNvPr id="2052" name="Picture 4" descr="http://www.nestle.co.id/asset-libraries/PublishingImages/Produk/Kopi/nescafe_capucino_detail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0" y="1524000"/>
            <a:ext cx="2000250" cy="2657476"/>
          </a:xfrm>
          <a:prstGeom prst="rect">
            <a:avLst/>
          </a:prstGeom>
          <a:noFill/>
        </p:spPr>
      </p:pic>
      <p:pic>
        <p:nvPicPr>
          <p:cNvPr id="2056" name="Picture 8" descr="http://www.nestle.co.id/asset-libraries/PublishingImages/Produk/Minuman/milo_detail4.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4200" y="2590800"/>
            <a:ext cx="2000250" cy="2657476"/>
          </a:xfrm>
          <a:prstGeom prst="rect">
            <a:avLst/>
          </a:prstGeom>
          <a:noFill/>
        </p:spPr>
      </p:pic>
      <p:pic>
        <p:nvPicPr>
          <p:cNvPr id="2060" name="Picture 12" descr="http://t3.gstatic.com/images?q=tbn:ANd9GcSl3Tt44iRCeVel_svJoeVcgyPsoxPqWok-IVYVvlTqIcSXJAMY2w"/>
          <p:cNvPicPr>
            <a:picLocks noChangeAspect="1" noChangeArrowheads="1"/>
          </p:cNvPicPr>
          <p:nvPr/>
        </p:nvPicPr>
        <p:blipFill>
          <a:blip r:embed="rId7" cstate="print"/>
          <a:srcRect/>
          <a:stretch>
            <a:fillRect/>
          </a:stretch>
        </p:blipFill>
        <p:spPr bwMode="auto">
          <a:xfrm>
            <a:off x="4876800" y="3352800"/>
            <a:ext cx="2619375" cy="1743076"/>
          </a:xfrm>
          <a:prstGeom prst="rect">
            <a:avLst/>
          </a:prstGeom>
          <a:ln>
            <a:noFill/>
          </a:ln>
          <a:effectLst>
            <a:softEdge rad="112500"/>
          </a:effectLst>
        </p:spPr>
      </p:pic>
      <p:pic>
        <p:nvPicPr>
          <p:cNvPr id="2054" name="Picture 6" descr="http://www.nestle.co.id/asset-libraries/PublishingImages/Produk/Kopi/nescafe_capucino_detail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10200" y="4200524"/>
            <a:ext cx="2000250" cy="2657476"/>
          </a:xfrm>
          <a:prstGeom prst="rect">
            <a:avLst/>
          </a:prstGeom>
          <a:noFill/>
        </p:spPr>
      </p:pic>
      <p:pic>
        <p:nvPicPr>
          <p:cNvPr id="2058" name="Picture 10" descr="http://www.nestle.co.id/asset-libraries/PublishingImages/Produk/Kopi/nescafe_mocacino_detail3.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58000" y="4200524"/>
            <a:ext cx="2000250" cy="2657476"/>
          </a:xfrm>
          <a:prstGeom prst="rect">
            <a:avLst/>
          </a:prstGeom>
          <a:noFill/>
        </p:spPr>
      </p:pic>
      <p:pic>
        <p:nvPicPr>
          <p:cNvPr id="2084" name="Picture 36" descr="http://t1.gstatic.com/images?q=tbn:ANd9GcSbAqEo-iMStUwdxSF-_nK1m1ISF38a5AaGZQ55_DN1VW-fKzeRa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05000" y="2209800"/>
            <a:ext cx="4347668" cy="4648200"/>
          </a:xfrm>
          <a:prstGeom prst="rect">
            <a:avLst/>
          </a:prstGeom>
          <a:noFill/>
        </p:spPr>
      </p:pic>
      <p:sp>
        <p:nvSpPr>
          <p:cNvPr id="11" name="TextBox 10"/>
          <p:cNvSpPr txBox="1">
            <a:spLocks noChangeArrowheads="1"/>
          </p:cNvSpPr>
          <p:nvPr/>
        </p:nvSpPr>
        <p:spPr bwMode="auto">
          <a:xfrm>
            <a:off x="533400" y="1677174"/>
            <a:ext cx="8229600" cy="5940088"/>
          </a:xfrm>
          <a:prstGeom prst="rect">
            <a:avLst/>
          </a:prstGeom>
          <a:noFill/>
          <a:ln w="9525">
            <a:noFill/>
            <a:miter lim="800000"/>
            <a:headEnd/>
            <a:tailEnd/>
          </a:ln>
        </p:spPr>
        <p:txBody>
          <a:bodyPr>
            <a:spAutoFit/>
          </a:bodyPr>
          <a:lstStyle/>
          <a:p>
            <a:pPr marL="342900" indent="-342900"/>
            <a:r>
              <a:rPr lang="en-US" sz="2400" dirty="0" smtClean="0">
                <a:latin typeface="Berlin Sans FB Demi" pitchFamily="34" charset="0"/>
              </a:rPr>
              <a:t>Enjoy the Various Hot Drink from Nestle Product</a:t>
            </a:r>
          </a:p>
          <a:p>
            <a:pPr marL="342900" indent="-342900"/>
            <a:r>
              <a:rPr lang="en-US" sz="2400" dirty="0" smtClean="0">
                <a:latin typeface="Berlin Sans FB Demi" pitchFamily="34" charset="0"/>
              </a:rPr>
              <a:t>at Main Reception, </a:t>
            </a:r>
          </a:p>
          <a:p>
            <a:pPr marL="342900" indent="-342900"/>
            <a:r>
              <a:rPr lang="en-US" sz="2800" dirty="0" smtClean="0">
                <a:latin typeface="Berlin Sans FB Demi" pitchFamily="34" charset="0"/>
              </a:rPr>
              <a:t>For YOU, </a:t>
            </a:r>
          </a:p>
          <a:p>
            <a:pPr marL="342900" indent="-342900"/>
            <a:r>
              <a:rPr lang="en-US" sz="2800" dirty="0" smtClean="0">
                <a:latin typeface="Berlin Sans FB Demi" pitchFamily="34" charset="0"/>
              </a:rPr>
              <a:t>Your Family </a:t>
            </a:r>
          </a:p>
          <a:p>
            <a:pPr marL="342900" indent="-342900"/>
            <a:r>
              <a:rPr lang="en-US" sz="2800" dirty="0" smtClean="0">
                <a:latin typeface="Berlin Sans FB Demi" pitchFamily="34" charset="0"/>
              </a:rPr>
              <a:t>&amp;Your Guest</a:t>
            </a: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32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a:latin typeface="Brush Script Std" pitchFamily="50" charset="0"/>
            </a:endParaRPr>
          </a:p>
          <a:p>
            <a:pPr marL="342900" indent="-342900"/>
            <a:endParaRPr lang="en-US" sz="2400" b="1" dirty="0">
              <a:latin typeface="Footlight MT Light" pitchFamily="18" charset="0"/>
            </a:endParaRPr>
          </a:p>
        </p:txBody>
      </p:sp>
    </p:spTree>
  </p:cSld>
  <p:clrMapOvr>
    <a:masterClrMapping/>
  </p:clrMapOvr>
  <p:transition spd="slow" advClick="0" advTm="2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2000"/>
                                        <p:tgtEl>
                                          <p:spTgt spid="2054"/>
                                        </p:tgtEl>
                                      </p:cBhvr>
                                    </p:animEffect>
                                  </p:childTnLst>
                                </p:cTn>
                              </p:par>
                              <p:par>
                                <p:cTn id="8" presetID="10" presetClass="entr" presetSubtype="0" fill="hold" nodeType="withEffect">
                                  <p:stCondLst>
                                    <p:cond delay="0"/>
                                  </p:stCondLst>
                                  <p:childTnLst>
                                    <p:set>
                                      <p:cBhvr>
                                        <p:cTn id="9" dur="1" fill="hold">
                                          <p:stCondLst>
                                            <p:cond delay="0"/>
                                          </p:stCondLst>
                                        </p:cTn>
                                        <p:tgtEl>
                                          <p:spTgt spid="2060"/>
                                        </p:tgtEl>
                                        <p:attrNameLst>
                                          <p:attrName>style.visibility</p:attrName>
                                        </p:attrNameLst>
                                      </p:cBhvr>
                                      <p:to>
                                        <p:strVal val="visible"/>
                                      </p:to>
                                    </p:set>
                                    <p:animEffect transition="in" filter="fade">
                                      <p:cBhvr>
                                        <p:cTn id="10" dur="2000"/>
                                        <p:tgtEl>
                                          <p:spTgt spid="2060"/>
                                        </p:tgtEl>
                                      </p:cBhvr>
                                    </p:animEffect>
                                  </p:childTnLst>
                                </p:cTn>
                              </p:par>
                              <p:par>
                                <p:cTn id="11" presetID="10" presetClass="entr" presetSubtype="0" fill="hold" nodeType="withEffect">
                                  <p:stCondLst>
                                    <p:cond delay="0"/>
                                  </p:stCondLst>
                                  <p:childTnLst>
                                    <p:set>
                                      <p:cBhvr>
                                        <p:cTn id="12" dur="1" fill="hold">
                                          <p:stCondLst>
                                            <p:cond delay="0"/>
                                          </p:stCondLst>
                                        </p:cTn>
                                        <p:tgtEl>
                                          <p:spTgt spid="2084"/>
                                        </p:tgtEl>
                                        <p:attrNameLst>
                                          <p:attrName>style.visibility</p:attrName>
                                        </p:attrNameLst>
                                      </p:cBhvr>
                                      <p:to>
                                        <p:strVal val="visible"/>
                                      </p:to>
                                    </p:set>
                                    <p:animEffect transition="in" filter="fade">
                                      <p:cBhvr>
                                        <p:cTn id="13" dur="2000"/>
                                        <p:tgtEl>
                                          <p:spTgt spid="2084"/>
                                        </p:tgtEl>
                                      </p:cBhvr>
                                    </p:animEffect>
                                  </p:childTnLst>
                                </p:cTn>
                              </p:par>
                              <p:par>
                                <p:cTn id="14" presetID="10" presetClass="entr" presetSubtype="0" fill="hold" nodeType="withEffect">
                                  <p:stCondLst>
                                    <p:cond delay="0"/>
                                  </p:stCondLst>
                                  <p:childTnLst>
                                    <p:set>
                                      <p:cBhvr>
                                        <p:cTn id="15" dur="1" fill="hold">
                                          <p:stCondLst>
                                            <p:cond delay="0"/>
                                          </p:stCondLst>
                                        </p:cTn>
                                        <p:tgtEl>
                                          <p:spTgt spid="2058"/>
                                        </p:tgtEl>
                                        <p:attrNameLst>
                                          <p:attrName>style.visibility</p:attrName>
                                        </p:attrNameLst>
                                      </p:cBhvr>
                                      <p:to>
                                        <p:strVal val="visible"/>
                                      </p:to>
                                    </p:set>
                                    <p:animEffect transition="in" filter="fade">
                                      <p:cBhvr>
                                        <p:cTn id="16" dur="2000"/>
                                        <p:tgtEl>
                                          <p:spTgt spid="2058"/>
                                        </p:tgtEl>
                                      </p:cBhvr>
                                    </p:animEffect>
                                  </p:childTnLst>
                                </p:cTn>
                              </p:par>
                              <p:par>
                                <p:cTn id="17" presetID="10" presetClass="entr" presetSubtype="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fade">
                                      <p:cBhvr>
                                        <p:cTn id="19" dur="2000"/>
                                        <p:tgtEl>
                                          <p:spTgt spid="2056"/>
                                        </p:tgtEl>
                                      </p:cBhvr>
                                    </p:animEffect>
                                  </p:childTnLst>
                                </p:cTn>
                              </p:par>
                              <p:par>
                                <p:cTn id="20" presetID="10"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2000"/>
                                        <p:tgtEl>
                                          <p:spTgt spid="2050"/>
                                        </p:tgtEl>
                                      </p:cBhvr>
                                    </p:animEffect>
                                  </p:childTnLst>
                                </p:cTn>
                              </p:par>
                              <p:par>
                                <p:cTn id="23" presetID="10"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2000"/>
                                        <p:tgtEl>
                                          <p:spTgt spid="2052"/>
                                        </p:tgtEl>
                                      </p:cBhvr>
                                    </p:animEffect>
                                  </p:childTnLst>
                                </p:cTn>
                              </p:par>
                            </p:childTnLst>
                          </p:cTn>
                        </p:par>
                        <p:par>
                          <p:cTn id="26" fill="hold">
                            <p:stCondLst>
                              <p:cond delay="2000"/>
                            </p:stCondLst>
                            <p:childTnLst>
                              <p:par>
                                <p:cTn id="27" presetID="8"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amond(in)">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a:ln w="10541" cmpd="sng">
                    <a:noFill/>
                    <a:prstDash val="solid"/>
                  </a:ln>
                  <a:solidFill>
                    <a:srgbClr val="006600"/>
                  </a:solidFill>
                  <a:effectLst>
                    <a:outerShdw blurRad="38100" dist="38100" dir="2700000" algn="tl">
                      <a:srgbClr val="000000">
                        <a:alpha val="43137"/>
                      </a:srgbClr>
                    </a:outerShdw>
                  </a:effectLst>
                </a:rPr>
                <a:t>LAIN –LAIN </a:t>
              </a:r>
              <a:r>
                <a:rPr lang="en-US" b="1" dirty="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1" name="TextBox 10"/>
          <p:cNvSpPr txBox="1">
            <a:spLocks noChangeArrowheads="1"/>
          </p:cNvSpPr>
          <p:nvPr/>
        </p:nvSpPr>
        <p:spPr bwMode="auto">
          <a:xfrm>
            <a:off x="533400" y="1524000"/>
            <a:ext cx="8229600" cy="5201424"/>
          </a:xfrm>
          <a:prstGeom prst="rect">
            <a:avLst/>
          </a:prstGeom>
          <a:noFill/>
          <a:ln w="9525">
            <a:noFill/>
            <a:miter lim="800000"/>
            <a:headEnd/>
            <a:tailEnd/>
          </a:ln>
        </p:spPr>
        <p:txBody>
          <a:bodyPr>
            <a:spAutoFit/>
          </a:bodyPr>
          <a:lstStyle/>
          <a:p>
            <a:pPr marL="342900" indent="-342900">
              <a:buFont typeface="Corbel" pitchFamily="34" charset="0"/>
              <a:buAutoNum type="arabicPeriod"/>
            </a:pPr>
            <a:r>
              <a:rPr lang="en-US" sz="2400" b="1" dirty="0" err="1" smtClean="0">
                <a:latin typeface="Footlight MT Light" pitchFamily="18" charset="0"/>
              </a:rPr>
              <a:t>Jika</a:t>
            </a:r>
            <a:r>
              <a:rPr lang="en-US" sz="2400" b="1" dirty="0" smtClean="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PERUBAHAN &amp; INFORMASI TAMBAHAN, </a:t>
            </a:r>
            <a:r>
              <a:rPr lang="en-US" sz="2400" b="1" dirty="0" err="1">
                <a:latin typeface="Footlight MT Light" pitchFamily="18" charset="0"/>
              </a:rPr>
              <a:t>mengenai</a:t>
            </a:r>
            <a:r>
              <a:rPr lang="en-US" sz="4000" b="1" dirty="0">
                <a:solidFill>
                  <a:srgbClr val="FFFF00"/>
                </a:solidFill>
                <a:latin typeface="Footlight MT Light" pitchFamily="18" charset="0"/>
                <a:ea typeface="Calibri" pitchFamily="34" charset="0"/>
                <a:cs typeface="Times New Roman" pitchFamily="18" charset="0"/>
              </a:rPr>
              <a:t> </a:t>
            </a:r>
            <a:r>
              <a:rPr lang="en-US" sz="2800" b="1" dirty="0">
                <a:solidFill>
                  <a:srgbClr val="FFFF00"/>
                </a:solidFill>
                <a:latin typeface="Footlight MT Light" pitchFamily="18" charset="0"/>
                <a:ea typeface="Calibri" pitchFamily="34" charset="0"/>
                <a:cs typeface="Times New Roman" pitchFamily="18" charset="0"/>
              </a:rPr>
              <a:t>IN</a:t>
            </a:r>
            <a:r>
              <a:rPr lang="en-US" b="1" dirty="0">
                <a:solidFill>
                  <a:srgbClr val="FFFF00"/>
                </a:solidFill>
                <a:latin typeface="Footlight MT Light" pitchFamily="18" charset="0"/>
                <a:ea typeface="Calibri" pitchFamily="34" charset="0"/>
                <a:cs typeface="Times New Roman" pitchFamily="18" charset="0"/>
              </a:rPr>
              <a:t>SIDE</a:t>
            </a:r>
            <a:r>
              <a:rPr lang="en-US" sz="2400" b="1" dirty="0">
                <a:latin typeface="Footlight MT Light" pitchFamily="18" charset="0"/>
              </a:rPr>
              <a:t>  </a:t>
            </a:r>
            <a:r>
              <a:rPr lang="en-US" sz="2400" b="1" dirty="0" err="1">
                <a:latin typeface="Footlight MT Light" pitchFamily="18" charset="0"/>
              </a:rPr>
              <a:t>akan</a:t>
            </a:r>
            <a:r>
              <a:rPr lang="en-US" sz="2400" b="1" dirty="0">
                <a:latin typeface="Footlight MT Light" pitchFamily="18" charset="0"/>
              </a:rPr>
              <a:t> </a:t>
            </a:r>
            <a:r>
              <a:rPr lang="en-US" sz="2400" b="1" dirty="0" err="1">
                <a:latin typeface="Footlight MT Light" pitchFamily="18" charset="0"/>
              </a:rPr>
              <a:t>segera</a:t>
            </a:r>
            <a:r>
              <a:rPr lang="en-US" sz="2400" b="1" dirty="0">
                <a:latin typeface="Footlight MT Light" pitchFamily="18" charset="0"/>
              </a:rPr>
              <a:t> </a:t>
            </a:r>
            <a:r>
              <a:rPr lang="en-US" sz="2400" b="1" dirty="0" err="1">
                <a:latin typeface="Footlight MT Light" pitchFamily="18" charset="0"/>
              </a:rPr>
              <a:t>kami</a:t>
            </a:r>
            <a:r>
              <a:rPr lang="en-US" sz="2400" b="1" dirty="0">
                <a:latin typeface="Footlight MT Light" pitchFamily="18" charset="0"/>
              </a:rPr>
              <a:t> </a:t>
            </a:r>
            <a:r>
              <a:rPr lang="en-US" sz="2400" b="1" dirty="0" err="1">
                <a:latin typeface="Footlight MT Light" pitchFamily="18" charset="0"/>
              </a:rPr>
              <a:t>masukan</a:t>
            </a:r>
            <a:r>
              <a:rPr lang="en-US" sz="2400" b="1" dirty="0">
                <a:latin typeface="Footlight MT Light" pitchFamily="18" charset="0"/>
              </a:rPr>
              <a:t>.</a:t>
            </a:r>
          </a:p>
          <a:p>
            <a:pPr marL="342900" indent="-342900">
              <a:buFont typeface="Corbel" pitchFamily="34" charset="0"/>
              <a:buAutoNum type="arabicPeriod"/>
            </a:pPr>
            <a:r>
              <a:rPr lang="en-US" sz="2400" b="1" dirty="0" err="1">
                <a:latin typeface="Footlight MT Light" pitchFamily="18" charset="0"/>
              </a:rPr>
              <a:t>Seluruh</a:t>
            </a:r>
            <a:r>
              <a:rPr lang="en-US" sz="2400" b="1" dirty="0">
                <a:latin typeface="Footlight MT Light" pitchFamily="18" charset="0"/>
              </a:rPr>
              <a:t> Resident </a:t>
            </a:r>
            <a:r>
              <a:rPr lang="en-US" sz="2400" b="1" dirty="0" err="1">
                <a:latin typeface="Footlight MT Light" pitchFamily="18" charset="0"/>
              </a:rPr>
              <a:t>di</a:t>
            </a:r>
            <a:r>
              <a:rPr lang="en-US" sz="2400" b="1" dirty="0">
                <a:latin typeface="Footlight MT Light" pitchFamily="18" charset="0"/>
              </a:rPr>
              <a:t> </a:t>
            </a:r>
            <a:r>
              <a:rPr lang="en-US" sz="2400" b="1" dirty="0" err="1">
                <a:latin typeface="Footlight MT Light" pitchFamily="18" charset="0"/>
              </a:rPr>
              <a:t>mohon</a:t>
            </a:r>
            <a:r>
              <a:rPr lang="en-US" sz="2400" b="1" dirty="0">
                <a:latin typeface="Footlight MT Light" pitchFamily="18" charset="0"/>
              </a:rPr>
              <a:t> </a:t>
            </a:r>
            <a:r>
              <a:rPr lang="en-US" sz="2400" b="1" dirty="0" err="1">
                <a:latin typeface="Footlight MT Light" pitchFamily="18" charset="0"/>
              </a:rPr>
              <a:t>untuk</a:t>
            </a:r>
            <a:r>
              <a:rPr lang="en-US" sz="2400" b="1" dirty="0">
                <a:latin typeface="Footlight MT Light" pitchFamily="18" charset="0"/>
              </a:rPr>
              <a:t> </a:t>
            </a:r>
            <a:r>
              <a:rPr lang="en-US" sz="2400" b="1" dirty="0" err="1">
                <a:latin typeface="Footlight MT Light" pitchFamily="18" charset="0"/>
              </a:rPr>
              <a:t>selalu</a:t>
            </a:r>
            <a:r>
              <a:rPr lang="en-US" sz="2400" b="1" dirty="0">
                <a:latin typeface="Footlight MT Light" pitchFamily="18" charset="0"/>
              </a:rPr>
              <a:t> </a:t>
            </a:r>
            <a:r>
              <a:rPr lang="en-US" sz="2400" b="1" dirty="0" err="1">
                <a:latin typeface="Footlight MT Light" pitchFamily="18" charset="0"/>
              </a:rPr>
              <a:t>melihat</a:t>
            </a:r>
            <a:r>
              <a:rPr lang="en-US" sz="2400" b="1" dirty="0">
                <a:latin typeface="Footlight MT Light" pitchFamily="18" charset="0"/>
              </a:rPr>
              <a:t> Resident Info TV Channel </a:t>
            </a:r>
            <a:r>
              <a:rPr lang="en-US" sz="2400" b="1" dirty="0" err="1">
                <a:latin typeface="Footlight MT Light" pitchFamily="18" charset="0"/>
              </a:rPr>
              <a:t>ini</a:t>
            </a:r>
            <a:r>
              <a:rPr lang="en-US" sz="2400" b="1" dirty="0">
                <a:latin typeface="Footlight MT Light" pitchFamily="18" charset="0"/>
              </a:rPr>
              <a:t>.</a:t>
            </a:r>
          </a:p>
          <a:p>
            <a:pPr marL="342900" indent="-342900">
              <a:buFont typeface="Corbel" pitchFamily="34" charset="0"/>
              <a:buAutoNum type="arabicPeriod"/>
            </a:pPr>
            <a:r>
              <a:rPr lang="en-US" sz="2400" b="1" dirty="0" err="1">
                <a:latin typeface="Footlight MT Light" pitchFamily="18" charset="0"/>
              </a:rPr>
              <a:t>Jika</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a:t>
            </a:r>
            <a:r>
              <a:rPr lang="en-US" sz="2400" b="1" dirty="0" err="1">
                <a:latin typeface="Footlight MT Light" pitchFamily="18" charset="0"/>
              </a:rPr>
              <a:t>Keluhan</a:t>
            </a:r>
            <a:r>
              <a:rPr lang="en-US" sz="2400" b="1" dirty="0">
                <a:latin typeface="Footlight MT Light" pitchFamily="18" charset="0"/>
              </a:rPr>
              <a:t>, </a:t>
            </a:r>
            <a:r>
              <a:rPr lang="en-US" sz="2400" b="1" dirty="0" err="1">
                <a:latin typeface="Footlight MT Light" pitchFamily="18" charset="0"/>
              </a:rPr>
              <a:t>Masukan</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a:t>
            </a:r>
            <a:r>
              <a:rPr lang="en-US" sz="2400" b="1" dirty="0" err="1">
                <a:latin typeface="Footlight MT Light" pitchFamily="18" charset="0"/>
              </a:rPr>
              <a:t>Ide-ide</a:t>
            </a:r>
            <a:r>
              <a:rPr lang="en-US" sz="2400" b="1" dirty="0">
                <a:latin typeface="Footlight MT Light" pitchFamily="18" charset="0"/>
              </a:rPr>
              <a:t> </a:t>
            </a:r>
            <a:r>
              <a:rPr lang="en-US" sz="2400" b="1" dirty="0" err="1">
                <a:latin typeface="Footlight MT Light" pitchFamily="18" charset="0"/>
              </a:rPr>
              <a:t>untuk</a:t>
            </a:r>
            <a:r>
              <a:rPr lang="en-US" sz="2400" b="1" dirty="0">
                <a:latin typeface="Footlight MT Light" pitchFamily="18" charset="0"/>
              </a:rPr>
              <a:t> </a:t>
            </a:r>
            <a:r>
              <a:rPr lang="en-US" sz="2400" b="1" dirty="0" err="1">
                <a:latin typeface="Footlight MT Light" pitchFamily="18" charset="0"/>
              </a:rPr>
              <a:t>kebaikan</a:t>
            </a:r>
            <a:r>
              <a:rPr lang="en-US" sz="2400" b="1" dirty="0">
                <a:latin typeface="Footlight MT Light" pitchFamily="18" charset="0"/>
              </a:rPr>
              <a:t> </a:t>
            </a:r>
            <a:r>
              <a:rPr lang="en-US" sz="2400" b="1" dirty="0" err="1">
                <a:latin typeface="Footlight MT Light" pitchFamily="18" charset="0"/>
              </a:rPr>
              <a:t>bersama</a:t>
            </a:r>
            <a:r>
              <a:rPr lang="en-US" sz="2400" b="1" dirty="0">
                <a:latin typeface="Footlight MT Light" pitchFamily="18" charset="0"/>
              </a:rPr>
              <a:t>, </a:t>
            </a:r>
            <a:r>
              <a:rPr lang="en-US" sz="2400" b="1" dirty="0" err="1">
                <a:latin typeface="Footlight MT Light" pitchFamily="18" charset="0"/>
              </a:rPr>
              <a:t>silahkan</a:t>
            </a:r>
            <a:r>
              <a:rPr lang="en-US" sz="2400" b="1" dirty="0">
                <a:latin typeface="Footlight MT Light" pitchFamily="18" charset="0"/>
              </a:rPr>
              <a:t> </a:t>
            </a:r>
            <a:r>
              <a:rPr lang="en-US" sz="2400" b="1" dirty="0" err="1">
                <a:latin typeface="Footlight MT Light" pitchFamily="18" charset="0"/>
              </a:rPr>
              <a:t>menyurati</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a:t>
            </a:r>
            <a:r>
              <a:rPr lang="en-US" sz="2400" b="1" dirty="0" err="1">
                <a:latin typeface="Footlight MT Light" pitchFamily="18" charset="0"/>
              </a:rPr>
              <a:t>menghubungi</a:t>
            </a:r>
            <a:r>
              <a:rPr lang="en-US" sz="2400" b="1" dirty="0">
                <a:latin typeface="Footlight MT Light" pitchFamily="18" charset="0"/>
              </a:rPr>
              <a:t> Tenant Relations, Assistant Manager  </a:t>
            </a:r>
            <a:r>
              <a:rPr lang="en-US" sz="2400" b="1" dirty="0" err="1">
                <a:latin typeface="Footlight MT Light" pitchFamily="18" charset="0"/>
              </a:rPr>
              <a:t>atau</a:t>
            </a:r>
            <a:r>
              <a:rPr lang="en-US" sz="2400" b="1" dirty="0">
                <a:latin typeface="Footlight MT Light" pitchFamily="18" charset="0"/>
              </a:rPr>
              <a:t> General Manager </a:t>
            </a:r>
            <a:r>
              <a:rPr lang="en-US" sz="2400" b="1" dirty="0" err="1">
                <a:latin typeface="Footlight MT Light" pitchFamily="18" charset="0"/>
              </a:rPr>
              <a:t>langsung</a:t>
            </a:r>
            <a:r>
              <a:rPr lang="en-US" sz="2400" b="1" dirty="0">
                <a:latin typeface="Footlight MT Light" pitchFamily="18" charset="0"/>
              </a:rPr>
              <a:t>. </a:t>
            </a:r>
          </a:p>
          <a:p>
            <a:pPr marL="342900" indent="-342900">
              <a:buFont typeface="Corbel" pitchFamily="34" charset="0"/>
              <a:buAutoNum type="arabicPeriod"/>
            </a:pPr>
            <a:r>
              <a:rPr lang="en-US" sz="2400" b="1" dirty="0" err="1">
                <a:latin typeface="Footlight MT Light" pitchFamily="18" charset="0"/>
              </a:rPr>
              <a:t>Jika</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a:t>
            </a:r>
            <a:r>
              <a:rPr lang="en-US" sz="2400" b="1" dirty="0" err="1">
                <a:latin typeface="Footlight MT Light" pitchFamily="18" charset="0"/>
              </a:rPr>
              <a:t>hal</a:t>
            </a:r>
            <a:r>
              <a:rPr lang="en-US" sz="2400" b="1" dirty="0">
                <a:latin typeface="Footlight MT Light" pitchFamily="18" charset="0"/>
              </a:rPr>
              <a:t> yang </a:t>
            </a:r>
            <a:r>
              <a:rPr lang="en-US" sz="2400" b="1" dirty="0" err="1">
                <a:latin typeface="Footlight MT Light" pitchFamily="18" charset="0"/>
              </a:rPr>
              <a:t>belum</a:t>
            </a:r>
            <a:r>
              <a:rPr lang="en-US" sz="2400" b="1" dirty="0">
                <a:latin typeface="Footlight MT Light" pitchFamily="18" charset="0"/>
              </a:rPr>
              <a:t> </a:t>
            </a:r>
            <a:r>
              <a:rPr lang="en-US" sz="2400" b="1" dirty="0" err="1">
                <a:latin typeface="Footlight MT Light" pitchFamily="18" charset="0"/>
              </a:rPr>
              <a:t>jelas</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yang </a:t>
            </a:r>
            <a:r>
              <a:rPr lang="en-US" sz="2400" b="1" dirty="0" err="1">
                <a:latin typeface="Footlight MT Light" pitchFamily="18" charset="0"/>
              </a:rPr>
              <a:t>ingin</a:t>
            </a:r>
            <a:r>
              <a:rPr lang="en-US" sz="2400" b="1" dirty="0">
                <a:latin typeface="Footlight MT Light" pitchFamily="18" charset="0"/>
              </a:rPr>
              <a:t> </a:t>
            </a:r>
            <a:r>
              <a:rPr lang="en-US" sz="2400" b="1" dirty="0" err="1">
                <a:latin typeface="Footlight MT Light" pitchFamily="18" charset="0"/>
              </a:rPr>
              <a:t>ditanyakan</a:t>
            </a:r>
            <a:r>
              <a:rPr lang="en-US" sz="2400" b="1" dirty="0">
                <a:latin typeface="Footlight MT Light" pitchFamily="18" charset="0"/>
              </a:rPr>
              <a:t>, </a:t>
            </a:r>
            <a:r>
              <a:rPr lang="en-US" sz="2400" b="1" dirty="0" err="1">
                <a:latin typeface="Footlight MT Light" pitchFamily="18" charset="0"/>
              </a:rPr>
              <a:t>silahkan</a:t>
            </a:r>
            <a:r>
              <a:rPr lang="en-US" sz="2400" b="1" dirty="0">
                <a:latin typeface="Footlight MT Light" pitchFamily="18" charset="0"/>
              </a:rPr>
              <a:t> </a:t>
            </a:r>
            <a:r>
              <a:rPr lang="en-US" sz="2400" b="1" dirty="0" err="1">
                <a:latin typeface="Footlight MT Light" pitchFamily="18" charset="0"/>
              </a:rPr>
              <a:t>bertanya</a:t>
            </a:r>
            <a:r>
              <a:rPr lang="en-US" sz="2400" b="1" dirty="0">
                <a:latin typeface="Footlight MT Light" pitchFamily="18" charset="0"/>
              </a:rPr>
              <a:t> LANGSUNG, </a:t>
            </a:r>
            <a:r>
              <a:rPr lang="en-US" sz="2400" b="1" dirty="0" err="1">
                <a:latin typeface="Footlight MT Light" pitchFamily="18" charset="0"/>
              </a:rPr>
              <a:t>karena</a:t>
            </a:r>
            <a:r>
              <a:rPr lang="en-US" sz="2400" b="1" dirty="0">
                <a:latin typeface="Footlight MT Light" pitchFamily="18" charset="0"/>
              </a:rPr>
              <a:t> </a:t>
            </a:r>
            <a:r>
              <a:rPr lang="en-US" sz="2400" b="1" dirty="0" err="1">
                <a:latin typeface="Footlight MT Light" pitchFamily="18" charset="0"/>
              </a:rPr>
              <a:t>kami</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24 JAM</a:t>
            </a:r>
            <a:r>
              <a:rPr lang="en-US" sz="2400" b="1" dirty="0" smtClean="0">
                <a:latin typeface="Footlight MT Light" pitchFamily="18" charset="0"/>
              </a:rPr>
              <a:t>.  </a:t>
            </a:r>
            <a:endParaRPr lang="en-US" sz="2400" b="1" dirty="0">
              <a:latin typeface="Footlight MT Light" pitchFamily="18" charset="0"/>
            </a:endParaRPr>
          </a:p>
          <a:p>
            <a:pPr marL="342900" indent="-342900" algn="r"/>
            <a:endParaRPr lang="en-US" sz="2400" dirty="0">
              <a:latin typeface="Brush Script Std" pitchFamily="50" charset="0"/>
            </a:endParaRPr>
          </a:p>
          <a:p>
            <a:pPr marL="342900" indent="-342900" algn="r"/>
            <a:r>
              <a:rPr lang="en-US" sz="2400" dirty="0">
                <a:latin typeface="Brush Script Std" pitchFamily="50" charset="0"/>
              </a:rPr>
              <a:t>Condominium Management </a:t>
            </a:r>
          </a:p>
          <a:p>
            <a:pPr marL="342900" indent="-342900"/>
            <a:endParaRPr lang="en-US" sz="2400" b="1" dirty="0">
              <a:latin typeface="Footlight MT Light" pitchFamily="18" charset="0"/>
            </a:endParaRPr>
          </a:p>
        </p:txBody>
      </p:sp>
    </p:spTree>
  </p:cSld>
  <p:clrMapOvr>
    <a:masterClrMapping/>
  </p:clrMapOvr>
  <p:transition spd="slow" advClick="0" advTm="40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7" presetClass="entr" presetSubtype="4" fill="hold"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7" presetClass="entr" presetSubtype="4" fill="hold" nodeType="after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 calcmode="lin" valueType="num">
                                      <p:cBhvr additive="base">
                                        <p:cTn id="22" dur="5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5841" name="Rectangle 1"/>
          <p:cNvSpPr>
            <a:spLocks noChangeArrowheads="1"/>
          </p:cNvSpPr>
          <p:nvPr/>
        </p:nvSpPr>
        <p:spPr bwMode="auto">
          <a:xfrm>
            <a:off x="623668" y="-14594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(June 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14300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31750" name="TextBox 13"/>
          <p:cNvSpPr txBox="1">
            <a:spLocks noChangeArrowheads="1"/>
          </p:cNvSpPr>
          <p:nvPr/>
        </p:nvSpPr>
        <p:spPr bwMode="auto">
          <a:xfrm>
            <a:off x="533400" y="990600"/>
            <a:ext cx="8305800" cy="4493538"/>
          </a:xfrm>
          <a:prstGeom prst="rect">
            <a:avLst/>
          </a:prstGeom>
          <a:noFill/>
          <a:ln w="9525">
            <a:noFill/>
            <a:miter lim="800000"/>
            <a:headEnd/>
            <a:tailEnd/>
          </a:ln>
        </p:spPr>
        <p:txBody>
          <a:bodyPr wrap="square">
            <a:spAutoFit/>
          </a:bodyPr>
          <a:lstStyle/>
          <a:p>
            <a:pPr>
              <a:defRPr/>
            </a:pPr>
            <a:endParaRPr lang="en-US" sz="2400" u="sng" dirty="0" smtClean="0">
              <a:latin typeface="Brush Script Std" pitchFamily="50" charset="0"/>
            </a:endParaRPr>
          </a:p>
          <a:p>
            <a:pPr>
              <a:defRPr/>
            </a:pPr>
            <a:endParaRPr lang="en-US" dirty="0" smtClean="0"/>
          </a:p>
          <a:p>
            <a:pPr>
              <a:defRPr/>
            </a:pPr>
            <a:r>
              <a:rPr lang="en-US" sz="2000" b="1" u="sng" dirty="0" smtClean="0"/>
              <a:t>Info INSIDE </a:t>
            </a:r>
            <a:r>
              <a:rPr lang="en-US" sz="2000" b="1" u="sng" dirty="0" err="1" smtClean="0"/>
              <a:t>bulan</a:t>
            </a:r>
            <a:r>
              <a:rPr lang="en-US" sz="2000" b="1" u="sng" dirty="0" smtClean="0"/>
              <a:t> </a:t>
            </a:r>
            <a:r>
              <a:rPr lang="en-US" sz="2000" b="1" u="sng" dirty="0" err="1" smtClean="0"/>
              <a:t>sebelumnya</a:t>
            </a:r>
            <a:endParaRPr lang="en-US" sz="2000" b="1" u="sng" dirty="0" smtClean="0"/>
          </a:p>
          <a:p>
            <a:pPr>
              <a:defRPr/>
            </a:pPr>
            <a:r>
              <a:rPr lang="en-US" sz="2000" b="1" u="sng" dirty="0" smtClean="0"/>
              <a:t>News of INSIDE for the past Months</a:t>
            </a:r>
          </a:p>
          <a:p>
            <a:pPr>
              <a:defRPr/>
            </a:pPr>
            <a:endParaRPr lang="en-US" sz="1000" dirty="0" smtClean="0"/>
          </a:p>
          <a:p>
            <a:pPr>
              <a:defRPr/>
            </a:pPr>
            <a:r>
              <a:rPr lang="en-US" sz="2000" dirty="0" err="1" smtClean="0"/>
              <a:t>Untuk</a:t>
            </a:r>
            <a:r>
              <a:rPr lang="en-US" sz="2000" dirty="0" smtClean="0"/>
              <a:t> info INSIDE yang </a:t>
            </a:r>
            <a:r>
              <a:rPr lang="en-US" sz="2000" dirty="0" err="1" smtClean="0"/>
              <a:t>di</a:t>
            </a:r>
            <a:r>
              <a:rPr lang="en-US" sz="2000" dirty="0" smtClean="0"/>
              <a:t> </a:t>
            </a:r>
            <a:r>
              <a:rPr lang="en-US" sz="2000" dirty="0" err="1" smtClean="0"/>
              <a:t>tampilkan</a:t>
            </a:r>
            <a:r>
              <a:rPr lang="en-US" sz="2000" dirty="0" smtClean="0"/>
              <a:t> </a:t>
            </a:r>
            <a:r>
              <a:rPr lang="en-US" sz="2000" dirty="0" err="1" smtClean="0"/>
              <a:t>di</a:t>
            </a:r>
            <a:r>
              <a:rPr lang="en-US" sz="2000" dirty="0" smtClean="0"/>
              <a:t> Resident Info TV Channel </a:t>
            </a:r>
            <a:r>
              <a:rPr lang="en-US" sz="2000" dirty="0" err="1" smtClean="0"/>
              <a:t>pada</a:t>
            </a:r>
            <a:r>
              <a:rPr lang="en-US" sz="2000" dirty="0" smtClean="0"/>
              <a:t> </a:t>
            </a:r>
            <a:r>
              <a:rPr lang="en-US" sz="2000" dirty="0" err="1" smtClean="0"/>
              <a:t>bulan-bulan</a:t>
            </a:r>
            <a:r>
              <a:rPr lang="en-US" sz="2000" dirty="0" smtClean="0"/>
              <a:t> </a:t>
            </a:r>
            <a:r>
              <a:rPr lang="en-US" sz="2000" dirty="0" err="1" smtClean="0"/>
              <a:t>sebelumnya</a:t>
            </a:r>
            <a:r>
              <a:rPr lang="en-US" sz="2000" dirty="0" smtClean="0"/>
              <a:t>, </a:t>
            </a:r>
            <a:r>
              <a:rPr lang="en-US" sz="2000" dirty="0" err="1" smtClean="0"/>
              <a:t>dapat</a:t>
            </a:r>
            <a:r>
              <a:rPr lang="en-US" sz="2000" dirty="0" smtClean="0"/>
              <a:t> </a:t>
            </a:r>
            <a:r>
              <a:rPr lang="en-US" sz="2000" dirty="0" err="1" smtClean="0"/>
              <a:t>dilihat</a:t>
            </a:r>
            <a:r>
              <a:rPr lang="en-US" sz="2000" dirty="0" smtClean="0"/>
              <a:t> </a:t>
            </a:r>
            <a:r>
              <a:rPr lang="en-US" sz="2000" dirty="0" err="1" smtClean="0"/>
              <a:t>kembali</a:t>
            </a:r>
            <a:r>
              <a:rPr lang="en-US" sz="2000" dirty="0" smtClean="0"/>
              <a:t> </a:t>
            </a:r>
            <a:r>
              <a:rPr lang="en-US" sz="2000" dirty="0" err="1" smtClean="0"/>
              <a:t>di</a:t>
            </a:r>
            <a:r>
              <a:rPr lang="en-US" sz="2000" dirty="0" smtClean="0"/>
              <a:t> </a:t>
            </a:r>
            <a:r>
              <a:rPr lang="en-US" sz="2000" u="sng" dirty="0" smtClean="0">
                <a:solidFill>
                  <a:schemeClr val="accent5">
                    <a:lumMod val="60000"/>
                    <a:lumOff val="40000"/>
                  </a:schemeClr>
                </a:solidFill>
              </a:rPr>
              <a:t>www.cambridge.co.id</a:t>
            </a:r>
          </a:p>
          <a:p>
            <a:pPr>
              <a:defRPr/>
            </a:pPr>
            <a:r>
              <a:rPr lang="en-US" sz="2000" dirty="0" err="1" smtClean="0">
                <a:solidFill>
                  <a:srgbClr val="FFFF00"/>
                </a:solidFill>
              </a:rPr>
              <a:t>Terutama</a:t>
            </a:r>
            <a:r>
              <a:rPr lang="en-US" sz="2000" dirty="0" smtClean="0">
                <a:solidFill>
                  <a:srgbClr val="FFFF00"/>
                </a:solidFill>
              </a:rPr>
              <a:t> </a:t>
            </a:r>
            <a:r>
              <a:rPr lang="en-US" sz="2000" dirty="0" err="1" smtClean="0">
                <a:solidFill>
                  <a:srgbClr val="FFFF00"/>
                </a:solidFill>
              </a:rPr>
              <a:t>bagi</a:t>
            </a:r>
            <a:r>
              <a:rPr lang="en-US" sz="2000" dirty="0" smtClean="0">
                <a:solidFill>
                  <a:srgbClr val="FFFF00"/>
                </a:solidFill>
              </a:rPr>
              <a:t> Resident </a:t>
            </a:r>
            <a:r>
              <a:rPr lang="en-US" sz="2000" dirty="0" err="1" smtClean="0">
                <a:solidFill>
                  <a:srgbClr val="FFFF00"/>
                </a:solidFill>
              </a:rPr>
              <a:t>baru</a:t>
            </a:r>
            <a:r>
              <a:rPr lang="en-US" sz="2000" dirty="0" smtClean="0">
                <a:solidFill>
                  <a:srgbClr val="FFFF00"/>
                </a:solidFill>
              </a:rPr>
              <a:t>, </a:t>
            </a:r>
            <a:r>
              <a:rPr lang="en-US" sz="2000" dirty="0" err="1" smtClean="0">
                <a:solidFill>
                  <a:srgbClr val="FFFF00"/>
                </a:solidFill>
              </a:rPr>
              <a:t>diwajibkan</a:t>
            </a:r>
            <a:r>
              <a:rPr lang="en-US" sz="2000" dirty="0" smtClean="0">
                <a:solidFill>
                  <a:srgbClr val="FFFF00"/>
                </a:solidFill>
              </a:rPr>
              <a:t> </a:t>
            </a:r>
            <a:r>
              <a:rPr lang="en-US" sz="2000" dirty="0" err="1" smtClean="0">
                <a:solidFill>
                  <a:srgbClr val="FFFF00"/>
                </a:solidFill>
              </a:rPr>
              <a:t>untuk</a:t>
            </a:r>
            <a:r>
              <a:rPr lang="en-US" sz="2000" dirty="0" smtClean="0">
                <a:solidFill>
                  <a:srgbClr val="FFFF00"/>
                </a:solidFill>
              </a:rPr>
              <a:t> </a:t>
            </a:r>
            <a:r>
              <a:rPr lang="en-US" sz="2000" dirty="0" err="1" smtClean="0">
                <a:solidFill>
                  <a:srgbClr val="FFFF00"/>
                </a:solidFill>
              </a:rPr>
              <a:t>membaca</a:t>
            </a:r>
            <a:r>
              <a:rPr lang="en-US" sz="2000" dirty="0" smtClean="0">
                <a:solidFill>
                  <a:srgbClr val="FFFF00"/>
                </a:solidFill>
              </a:rPr>
              <a:t> </a:t>
            </a:r>
            <a:r>
              <a:rPr lang="en-US" sz="2000" dirty="0" err="1" smtClean="0">
                <a:solidFill>
                  <a:srgbClr val="FFFF00"/>
                </a:solidFill>
              </a:rPr>
              <a:t>dan</a:t>
            </a:r>
            <a:r>
              <a:rPr lang="en-US" sz="2000" dirty="0" smtClean="0">
                <a:solidFill>
                  <a:srgbClr val="FFFF00"/>
                </a:solidFill>
              </a:rPr>
              <a:t> </a:t>
            </a:r>
            <a:r>
              <a:rPr lang="en-US" sz="2000" dirty="0" err="1" smtClean="0">
                <a:solidFill>
                  <a:srgbClr val="FFFF00"/>
                </a:solidFill>
              </a:rPr>
              <a:t>memahaminya</a:t>
            </a:r>
            <a:r>
              <a:rPr lang="en-US" sz="2000" dirty="0" smtClean="0">
                <a:solidFill>
                  <a:srgbClr val="FFFF00"/>
                </a:solidFill>
              </a:rPr>
              <a:t> </a:t>
            </a:r>
            <a:r>
              <a:rPr lang="en-US" sz="2000" dirty="0" err="1" smtClean="0">
                <a:solidFill>
                  <a:srgbClr val="FFFF00"/>
                </a:solidFill>
              </a:rPr>
              <a:t>serta</a:t>
            </a:r>
            <a:r>
              <a:rPr lang="en-US" sz="2000" dirty="0" smtClean="0">
                <a:solidFill>
                  <a:srgbClr val="FFFF00"/>
                </a:solidFill>
              </a:rPr>
              <a:t> </a:t>
            </a:r>
            <a:r>
              <a:rPr lang="en-US" sz="2000" dirty="0" err="1" smtClean="0">
                <a:solidFill>
                  <a:srgbClr val="FFFF00"/>
                </a:solidFill>
              </a:rPr>
              <a:t>mensosialisasikan</a:t>
            </a:r>
            <a:r>
              <a:rPr lang="en-US" sz="2000" dirty="0" smtClean="0">
                <a:solidFill>
                  <a:srgbClr val="FFFF00"/>
                </a:solidFill>
              </a:rPr>
              <a:t> </a:t>
            </a:r>
            <a:r>
              <a:rPr lang="en-US" sz="2000" dirty="0" err="1" smtClean="0">
                <a:solidFill>
                  <a:srgbClr val="FFFF00"/>
                </a:solidFill>
              </a:rPr>
              <a:t>kepada</a:t>
            </a:r>
            <a:r>
              <a:rPr lang="en-US" sz="2000" dirty="0" smtClean="0">
                <a:solidFill>
                  <a:srgbClr val="FFFF00"/>
                </a:solidFill>
              </a:rPr>
              <a:t> </a:t>
            </a:r>
            <a:r>
              <a:rPr lang="en-US" sz="2000" dirty="0" err="1" smtClean="0">
                <a:solidFill>
                  <a:srgbClr val="FFFF00"/>
                </a:solidFill>
              </a:rPr>
              <a:t>seluruh</a:t>
            </a:r>
            <a:r>
              <a:rPr lang="en-US" sz="2000" dirty="0" smtClean="0">
                <a:solidFill>
                  <a:srgbClr val="FFFF00"/>
                </a:solidFill>
              </a:rPr>
              <a:t> </a:t>
            </a:r>
            <a:r>
              <a:rPr lang="en-US" sz="2000" dirty="0" err="1" smtClean="0">
                <a:solidFill>
                  <a:srgbClr val="FFFF00"/>
                </a:solidFill>
              </a:rPr>
              <a:t>keluarga</a:t>
            </a:r>
            <a:r>
              <a:rPr lang="en-US" sz="2000" dirty="0" smtClean="0">
                <a:solidFill>
                  <a:srgbClr val="FFFF00"/>
                </a:solidFill>
              </a:rPr>
              <a:t> </a:t>
            </a:r>
            <a:r>
              <a:rPr lang="en-US" sz="2000" dirty="0" err="1" smtClean="0">
                <a:solidFill>
                  <a:srgbClr val="FFFF00"/>
                </a:solidFill>
              </a:rPr>
              <a:t>dan</a:t>
            </a:r>
            <a:r>
              <a:rPr lang="en-US" sz="2000" dirty="0" smtClean="0">
                <a:solidFill>
                  <a:srgbClr val="FFFF00"/>
                </a:solidFill>
              </a:rPr>
              <a:t> </a:t>
            </a:r>
            <a:r>
              <a:rPr lang="en-US" sz="2000" dirty="0" err="1" smtClean="0">
                <a:solidFill>
                  <a:srgbClr val="FFFF00"/>
                </a:solidFill>
              </a:rPr>
              <a:t>pekerja-pekerjanya</a:t>
            </a:r>
            <a:r>
              <a:rPr lang="en-US" sz="2000" dirty="0" smtClean="0">
                <a:solidFill>
                  <a:srgbClr val="FFFF00"/>
                </a:solidFill>
              </a:rPr>
              <a:t>.  </a:t>
            </a:r>
          </a:p>
          <a:p>
            <a:pPr>
              <a:defRPr/>
            </a:pPr>
            <a:endParaRPr lang="en-US" sz="2000" dirty="0" smtClean="0">
              <a:solidFill>
                <a:srgbClr val="FFFF00"/>
              </a:solidFill>
            </a:endParaRPr>
          </a:p>
          <a:p>
            <a:pPr>
              <a:defRPr/>
            </a:pPr>
            <a:endParaRPr lang="en-US" sz="2000" dirty="0" smtClean="0">
              <a:solidFill>
                <a:srgbClr val="FFFF00"/>
              </a:solidFill>
            </a:endParaRPr>
          </a:p>
          <a:p>
            <a:pPr>
              <a:defRPr/>
            </a:pPr>
            <a:endParaRPr lang="en-US" sz="2400" dirty="0" smtClean="0"/>
          </a:p>
          <a:p>
            <a:pPr>
              <a:defRPr/>
            </a:pPr>
            <a:endParaRPr lang="en-US" sz="800" dirty="0" smtClean="0"/>
          </a:p>
          <a:p>
            <a:pPr>
              <a:defRPr/>
            </a:pPr>
            <a:endParaRPr lang="en-US" sz="400" b="1" dirty="0" smtClean="0"/>
          </a:p>
          <a:p>
            <a:pPr>
              <a:defRPr/>
            </a:pPr>
            <a:endParaRPr lang="en-US" dirty="0" smtClean="0"/>
          </a:p>
        </p:txBody>
      </p:sp>
      <p:sp>
        <p:nvSpPr>
          <p:cNvPr id="11" name="Rectangle 10"/>
          <p:cNvSpPr/>
          <p:nvPr/>
        </p:nvSpPr>
        <p:spPr>
          <a:xfrm>
            <a:off x="533400" y="4038600"/>
            <a:ext cx="8305800" cy="1631216"/>
          </a:xfrm>
          <a:prstGeom prst="rect">
            <a:avLst/>
          </a:prstGeom>
        </p:spPr>
        <p:txBody>
          <a:bodyPr wrap="square">
            <a:spAutoFit/>
          </a:bodyPr>
          <a:lstStyle/>
          <a:p>
            <a:pPr>
              <a:defRPr/>
            </a:pPr>
            <a:r>
              <a:rPr lang="en-US" sz="2000" dirty="0" smtClean="0"/>
              <a:t>Please visit our website : </a:t>
            </a:r>
            <a:r>
              <a:rPr lang="en-US" sz="2000" u="sng" dirty="0" smtClean="0">
                <a:solidFill>
                  <a:schemeClr val="accent5">
                    <a:lumMod val="60000"/>
                    <a:lumOff val="40000"/>
                  </a:schemeClr>
                </a:solidFill>
              </a:rPr>
              <a:t>www.cambridge.co.id</a:t>
            </a:r>
            <a:endParaRPr lang="en-US" sz="2000" dirty="0" smtClean="0"/>
          </a:p>
          <a:p>
            <a:pPr>
              <a:defRPr/>
            </a:pPr>
            <a:r>
              <a:rPr lang="en-US" sz="2000" dirty="0" smtClean="0"/>
              <a:t>To see all the news of INSIDE for the past months.</a:t>
            </a:r>
            <a:endParaRPr lang="en-US" sz="2000" dirty="0" smtClean="0">
              <a:solidFill>
                <a:srgbClr val="FFFF00"/>
              </a:solidFill>
            </a:endParaRPr>
          </a:p>
          <a:p>
            <a:pPr>
              <a:defRPr/>
            </a:pPr>
            <a:r>
              <a:rPr lang="en-US" sz="2000" dirty="0" smtClean="0">
                <a:solidFill>
                  <a:srgbClr val="FFFF00"/>
                </a:solidFill>
              </a:rPr>
              <a:t>Especially for the New Resident, you are require to read and to update the previous news which are very Important for you, your family member and your Worker to know.</a:t>
            </a:r>
            <a:endParaRPr lang="id-ID" sz="2000" dirty="0"/>
          </a:p>
        </p:txBody>
      </p:sp>
    </p:spTree>
  </p:cSld>
  <p:clrMapOvr>
    <a:masterClrMapping/>
  </p:clrMapOvr>
  <p:transition spd="slow" advClick="0" advTm="2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3000" fill="hold"/>
                                        <p:tgtEl>
                                          <p:spTgt spid="31750"/>
                                        </p:tgtEl>
                                        <p:attrNameLst>
                                          <p:attrName>ppt_x</p:attrName>
                                        </p:attrNameLst>
                                      </p:cBhvr>
                                      <p:tavLst>
                                        <p:tav tm="0">
                                          <p:val>
                                            <p:strVal val="#ppt_x"/>
                                          </p:val>
                                        </p:tav>
                                        <p:tav tm="100000">
                                          <p:val>
                                            <p:strVal val="#ppt_x"/>
                                          </p:val>
                                        </p:tav>
                                      </p:tavLst>
                                    </p:anim>
                                    <p:anim calcmode="lin" valueType="num">
                                      <p:cBhvr additive="base">
                                        <p:cTn id="8" dur="3000" fill="hold"/>
                                        <p:tgtEl>
                                          <p:spTgt spid="31750"/>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0" fill="hold"/>
                                        <p:tgtEl>
                                          <p:spTgt spid="11"/>
                                        </p:tgtEl>
                                        <p:attrNameLst>
                                          <p:attrName>ppt_x</p:attrName>
                                        </p:attrNameLst>
                                      </p:cBhvr>
                                      <p:tavLst>
                                        <p:tav tm="0">
                                          <p:val>
                                            <p:strVal val="#ppt_x"/>
                                          </p:val>
                                        </p:tav>
                                        <p:tav tm="100000">
                                          <p:val>
                                            <p:strVal val="#ppt_x"/>
                                          </p:val>
                                        </p:tav>
                                      </p:tavLst>
                                    </p:anim>
                                    <p:anim calcmode="lin" valueType="num">
                                      <p:cBhvr additive="base">
                                        <p:cTn id="12"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4" name="Rounded Rectangle 3"/>
          <p:cNvSpPr/>
          <p:nvPr/>
        </p:nvSpPr>
        <p:spPr>
          <a:xfrm>
            <a:off x="126612" y="100672"/>
            <a:ext cx="8858280" cy="6643710"/>
          </a:xfrm>
          <a:prstGeom prst="roundRect">
            <a:avLst>
              <a:gd name="adj" fmla="val 442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5" name="Title 1"/>
          <p:cNvSpPr txBox="1">
            <a:spLocks/>
          </p:cNvSpPr>
          <p:nvPr/>
        </p:nvSpPr>
        <p:spPr>
          <a:xfrm>
            <a:off x="500034" y="285736"/>
            <a:ext cx="8060936"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R</a:t>
            </a:r>
            <a:r>
              <a:rPr kumimoji="0" lang="en-US" sz="60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ESIDENT - </a:t>
            </a:r>
            <a:r>
              <a:rPr kumimoji="0" lang="en-US" sz="88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I</a:t>
            </a:r>
            <a:r>
              <a:rPr kumimoji="0" lang="en-US" sz="60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NFO</a:t>
            </a:r>
            <a:endParaRPr kumimoji="0" lang="id-ID" sz="6000" b="0" i="0" u="sng" strike="noStrike" kern="1200" cap="all" spc="0" normalizeH="0" baseline="0" noProof="0" dirty="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endParaRPr>
          </a:p>
        </p:txBody>
      </p:sp>
      <p:sp>
        <p:nvSpPr>
          <p:cNvPr id="6" name="Rectangle 5"/>
          <p:cNvSpPr/>
          <p:nvPr/>
        </p:nvSpPr>
        <p:spPr>
          <a:xfrm>
            <a:off x="142844" y="1422521"/>
            <a:ext cx="8858264" cy="5078313"/>
          </a:xfrm>
          <a:prstGeom prst="rect">
            <a:avLst/>
          </a:prstGeom>
        </p:spPr>
        <p:txBody>
          <a:bodyPr wrap="square">
            <a:spAutoFit/>
          </a:bodyPr>
          <a:lstStyle/>
          <a:p>
            <a:pPr algn="ctr"/>
            <a:r>
              <a:rPr lang="en-US" sz="4000" b="1" dirty="0" smtClean="0">
                <a:ln w="17780" cmpd="sng">
                  <a:solidFill>
                    <a:srgbClr val="FFFFFF"/>
                  </a:solidFill>
                  <a:prstDash val="solid"/>
                  <a:miter lim="800000"/>
                </a:ln>
                <a:solidFill>
                  <a:srgbClr val="7030A0"/>
                </a:solidFill>
                <a:effectLst>
                  <a:outerShdw blurRad="50800" algn="tl" rotWithShape="0">
                    <a:srgbClr val="000000"/>
                  </a:outerShdw>
                </a:effectLst>
                <a:latin typeface="Berlin Sans FB Demi" pitchFamily="34" charset="0"/>
                <a:ea typeface="+mj-ea"/>
                <a:cs typeface="+mj-cs"/>
              </a:rPr>
              <a:t>PERAWATAN LIFT </a:t>
            </a:r>
            <a:r>
              <a:rPr lang="en-US" sz="4000" b="1" u="sng" dirty="0" smtClean="0">
                <a:ln w="17780" cmpd="sng">
                  <a:solidFill>
                    <a:srgbClr val="FFFFFF"/>
                  </a:solidFill>
                  <a:prstDash val="solid"/>
                  <a:miter lim="800000"/>
                </a:ln>
                <a:solidFill>
                  <a:srgbClr val="7030A0"/>
                </a:solidFill>
                <a:effectLst>
                  <a:outerShdw blurRad="50800" algn="tl" rotWithShape="0">
                    <a:srgbClr val="000000"/>
                  </a:outerShdw>
                </a:effectLst>
                <a:latin typeface="Berlin Sans FB Demi" pitchFamily="34" charset="0"/>
                <a:ea typeface="+mj-ea"/>
                <a:cs typeface="+mj-cs"/>
              </a:rPr>
              <a:t>BULANAN</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r>
            <a:b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br>
            <a:r>
              <a:rPr lang="en-US"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Harap</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diketahui</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bahwa</a:t>
            </a: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Setiap</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awal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bulan</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dilakukan</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Berlin Sans FB Demi" pitchFamily="34" charset="0"/>
                <a:ea typeface="+mj-ea"/>
                <a:cs typeface="+mj-cs"/>
              </a:rPr>
              <a:t>Perawatan</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terhadap</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masing-masing</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Lift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secara</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bergiliran</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selama</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a:r>
            <a:r>
              <a:rPr lang="en-US" sz="36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8 JAM (Jam 08.00-16.00)</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t/>
            </a:r>
            <a:b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b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t/>
            </a:r>
            <a:b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b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Hal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ini</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kami</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lakukan</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untuk</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memastikan</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seluruh</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Lift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selalu</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dalam</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keadaan</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AMAN UNTUK DIGUNAKAN.</a:t>
            </a:r>
            <a:b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b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Mohon</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maaf</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atas</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ketidak</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nyamanan</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t>
            </a:r>
            <a:r>
              <a:rPr lang="en-US" sz="2400" dirty="0" err="1"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ini</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a:t>
            </a:r>
            <a:b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b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r>
            <a:b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br>
            <a:r>
              <a:rPr lang="en-US" sz="2800" b="1" i="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ush Script MT" pitchFamily="66" charset="0"/>
                <a:ea typeface="+mj-ea"/>
                <a:cs typeface="+mj-cs"/>
              </a:rPr>
              <a:t>Condominium Management</a:t>
            </a:r>
            <a:endParaRPr lang="id-ID" dirty="0"/>
          </a:p>
        </p:txBody>
      </p:sp>
    </p:spTree>
  </p:cSld>
  <p:clrMapOvr>
    <a:masterClrMapping/>
  </p:clrMapOvr>
  <p:transition spd="med" advClick="0" advTm="3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4" name="Rounded Rectangle 3"/>
          <p:cNvSpPr/>
          <p:nvPr/>
        </p:nvSpPr>
        <p:spPr>
          <a:xfrm>
            <a:off x="126612" y="100672"/>
            <a:ext cx="8858280" cy="6643710"/>
          </a:xfrm>
          <a:prstGeom prst="roundRect">
            <a:avLst>
              <a:gd name="adj" fmla="val 4425"/>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5" name="Title 1"/>
          <p:cNvSpPr txBox="1">
            <a:spLocks/>
          </p:cNvSpPr>
          <p:nvPr/>
        </p:nvSpPr>
        <p:spPr>
          <a:xfrm>
            <a:off x="500034" y="285736"/>
            <a:ext cx="8060936" cy="11430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8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R</a:t>
            </a:r>
            <a:r>
              <a:rPr kumimoji="0" lang="en-US" sz="60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ESIDENT - </a:t>
            </a:r>
            <a:r>
              <a:rPr kumimoji="0" lang="en-US" sz="88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I</a:t>
            </a:r>
            <a:r>
              <a:rPr kumimoji="0" lang="en-US" sz="6000" b="0" i="0" u="sng" strike="noStrike" kern="1200" cap="all" spc="0" normalizeH="0" baseline="0" noProof="0" dirty="0" smtClean="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rPr>
              <a:t>NFO</a:t>
            </a:r>
            <a:endParaRPr kumimoji="0" lang="id-ID" sz="6000" b="0" i="0" u="sng" strike="noStrike" kern="1200" cap="all" spc="0" normalizeH="0" baseline="0" noProof="0" dirty="0">
              <a:ln w="6350">
                <a:noFill/>
              </a:ln>
              <a:solidFill>
                <a:schemeClr val="bg1"/>
              </a:solidFill>
              <a:effectLst>
                <a:outerShdw blurRad="38100" dist="38100" dir="2700000" algn="tl">
                  <a:srgbClr val="000000">
                    <a:alpha val="43137"/>
                  </a:srgbClr>
                </a:outerShdw>
              </a:effectLst>
              <a:uLnTx/>
              <a:uFillTx/>
              <a:latin typeface="Colonna MT" pitchFamily="82" charset="0"/>
              <a:ea typeface="+mj-ea"/>
              <a:cs typeface="+mj-cs"/>
            </a:endParaRPr>
          </a:p>
        </p:txBody>
      </p:sp>
      <p:sp>
        <p:nvSpPr>
          <p:cNvPr id="6" name="Rectangle 5"/>
          <p:cNvSpPr/>
          <p:nvPr/>
        </p:nvSpPr>
        <p:spPr>
          <a:xfrm>
            <a:off x="142844" y="1422521"/>
            <a:ext cx="8858264" cy="5201424"/>
          </a:xfrm>
          <a:prstGeom prst="rect">
            <a:avLst/>
          </a:prstGeom>
        </p:spPr>
        <p:txBody>
          <a:bodyPr wrap="square">
            <a:spAutoFit/>
          </a:bodyPr>
          <a:lstStyle/>
          <a:p>
            <a:pPr algn="ctr"/>
            <a:r>
              <a:rPr lang="en-US" sz="4000" b="1" dirty="0" smtClean="0">
                <a:ln w="17780" cmpd="sng">
                  <a:solidFill>
                    <a:schemeClr val="bg2">
                      <a:lumMod val="40000"/>
                      <a:lumOff val="60000"/>
                    </a:schemeClr>
                  </a:solidFill>
                  <a:prstDash val="solid"/>
                  <a:miter lim="800000"/>
                </a:ln>
                <a:solidFill>
                  <a:srgbClr val="7030A0"/>
                </a:solidFill>
                <a:effectLst>
                  <a:outerShdw blurRad="50800" algn="tl" rotWithShape="0">
                    <a:srgbClr val="000000"/>
                  </a:outerShdw>
                </a:effectLst>
                <a:latin typeface="Berlin Sans FB Demi" pitchFamily="34" charset="0"/>
                <a:ea typeface="+mj-ea"/>
                <a:cs typeface="+mj-cs"/>
              </a:rPr>
              <a:t>The LIFT MONTHLY MAINTENANCE </a:t>
            </a:r>
            <a:r>
              <a:rPr lang="en-US" sz="4000" b="1" dirty="0" smtClean="0">
                <a:ln w="17780" cmpd="sng">
                  <a:solidFill>
                    <a:schemeClr val="bg2">
                      <a:lumMod val="40000"/>
                      <a:lumOff val="6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r>
            <a:br>
              <a:rPr lang="en-US" sz="4000" b="1" dirty="0" smtClean="0">
                <a:ln w="17780" cmpd="sng">
                  <a:solidFill>
                    <a:schemeClr val="bg2">
                      <a:lumMod val="40000"/>
                      <a:lumOff val="6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br>
            <a:r>
              <a:rPr lang="en-US" sz="4000" b="1" dirty="0" smtClean="0">
                <a:ln w="17780" cmpd="sng">
                  <a:solidFill>
                    <a:schemeClr val="bg2">
                      <a:lumMod val="40000"/>
                      <a:lumOff val="6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Please be informed that every beginning of the month, All LIFT  will be Service one by one, each will take</a:t>
            </a:r>
            <a:r>
              <a:rPr lang="en-US" sz="3600" b="1" dirty="0" smtClean="0">
                <a:ln w="17780" cmpd="sng">
                  <a:solidFill>
                    <a:schemeClr val="bg2">
                      <a:lumMod val="40000"/>
                      <a:lumOff val="6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at least  </a:t>
            </a:r>
            <a:r>
              <a:rPr lang="en-US" sz="3600" b="1" u="sng" dirty="0" smtClean="0">
                <a:ln w="17780" cmpd="sng">
                  <a:solidFill>
                    <a:schemeClr val="bg2">
                      <a:lumMod val="40000"/>
                      <a:lumOff val="6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a:t>
            </a:r>
            <a:r>
              <a:rPr lang="en-US" sz="3600" b="1" dirty="0" smtClean="0">
                <a:ln w="17780" cmpd="sng">
                  <a:solidFill>
                    <a:schemeClr val="bg2">
                      <a:lumMod val="40000"/>
                      <a:lumOff val="6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lin Sans FB Demi" pitchFamily="34" charset="0"/>
                <a:ea typeface="+mj-ea"/>
                <a:cs typeface="+mj-cs"/>
              </a:rPr>
              <a:t> 8 hours (From 8AM-4PM)</a:t>
            </a:r>
            <a:r>
              <a:rPr lang="en-US" sz="4000" dirty="0" smtClean="0">
                <a:ln w="18415" cmpd="sng">
                  <a:solidFill>
                    <a:schemeClr val="bg2">
                      <a:lumMod val="40000"/>
                      <a:lumOff val="60000"/>
                    </a:schemeClr>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t/>
            </a:r>
            <a:br>
              <a:rPr lang="en-US" sz="4000" dirty="0" smtClean="0">
                <a:ln w="18415" cmpd="sng">
                  <a:solidFill>
                    <a:schemeClr val="bg2">
                      <a:lumMod val="40000"/>
                      <a:lumOff val="60000"/>
                    </a:schemeClr>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br>
            <a:r>
              <a:rPr lang="en-US" sz="1200" dirty="0" smtClean="0">
                <a:ln w="18415" cmpd="sng">
                  <a:solidFill>
                    <a:schemeClr val="bg2">
                      <a:lumMod val="40000"/>
                      <a:lumOff val="60000"/>
                    </a:schemeClr>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t/>
            </a:r>
            <a:br>
              <a:rPr lang="en-US" sz="1200" dirty="0" smtClean="0">
                <a:ln w="18415" cmpd="sng">
                  <a:solidFill>
                    <a:schemeClr val="bg2">
                      <a:lumMod val="40000"/>
                      <a:lumOff val="60000"/>
                    </a:schemeClr>
                  </a:solidFill>
                  <a:prstDash val="solid"/>
                </a:ln>
                <a:solidFill>
                  <a:srgbClr val="FFFFFF"/>
                </a:solidFill>
                <a:effectLst>
                  <a:outerShdw blurRad="63500" dir="3600000" algn="tl" rotWithShape="0">
                    <a:srgbClr val="000000">
                      <a:alpha val="70000"/>
                    </a:srgbClr>
                  </a:outerShdw>
                </a:effectLst>
                <a:latin typeface="Berlin Sans FB Demi" pitchFamily="34" charset="0"/>
                <a:ea typeface="+mj-ea"/>
                <a:cs typeface="+mj-cs"/>
              </a:rPr>
            </a:br>
            <a:r>
              <a:rPr lang="en-US" sz="2400" dirty="0" smtClean="0">
                <a:ln w="18415" cmpd="sng">
                  <a:solidFill>
                    <a:schemeClr val="bg2">
                      <a:lumMod val="40000"/>
                      <a:lumOff val="60000"/>
                    </a:schemeClr>
                  </a:solid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T</a:t>
            </a: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his regular service is to make sure that all the LIFT will always be in SAFE condition to use.</a:t>
            </a:r>
            <a:b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b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We are sorry for the Inconvenience.</a:t>
            </a:r>
            <a:b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br>
            <a: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t/>
            </a:r>
            <a:br>
              <a:rPr lang="en-US" sz="2400" dirty="0" smtClean="0">
                <a:ln w="18415" cmpd="sng">
                  <a:noFill/>
                  <a:prstDash val="solid"/>
                </a:ln>
                <a:solidFill>
                  <a:srgbClr val="FF0000"/>
                </a:solidFill>
                <a:effectLst>
                  <a:outerShdw blurRad="63500" dir="3600000" algn="tl" rotWithShape="0">
                    <a:srgbClr val="000000">
                      <a:alpha val="70000"/>
                    </a:srgbClr>
                  </a:outerShdw>
                </a:effectLst>
                <a:latin typeface="Berlin Sans FB Demi" pitchFamily="34" charset="0"/>
                <a:ea typeface="+mj-ea"/>
                <a:cs typeface="+mj-cs"/>
              </a:rPr>
            </a:br>
            <a:r>
              <a:rPr lang="en-US" sz="2800" b="1" i="1"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rush Script MT" pitchFamily="66" charset="0"/>
                <a:ea typeface="+mj-ea"/>
                <a:cs typeface="+mj-cs"/>
              </a:rPr>
              <a:t>Condominium Management</a:t>
            </a:r>
            <a:endParaRPr lang="id-ID" dirty="0"/>
          </a:p>
        </p:txBody>
      </p:sp>
    </p:spTree>
  </p:cSld>
  <p:clrMapOvr>
    <a:masterClrMapping/>
  </p:clrMapOvr>
  <p:transition spd="med"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685800" y="304800"/>
            <a:ext cx="7772400" cy="6278642"/>
          </a:xfrm>
          <a:prstGeom prst="rect">
            <a:avLst/>
          </a:prstGeom>
          <a:noFill/>
          <a:ln>
            <a:noFill/>
          </a:ln>
        </p:spPr>
        <p:txBody>
          <a:bodyPr>
            <a:spAutoFit/>
          </a:bodyPr>
          <a:lstStyle/>
          <a:p>
            <a:pPr algn="r" fontAlgn="auto">
              <a:spcBef>
                <a:spcPts val="0"/>
              </a:spcBef>
              <a:spcAft>
                <a:spcPts val="0"/>
              </a:spcAft>
              <a:defRPr/>
            </a:pPr>
            <a:r>
              <a:rPr lang="en-US" sz="5400" b="1" u="sng"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 Coaching Clinic </a:t>
            </a:r>
            <a:r>
              <a:rPr lang="en-US" sz="7200"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 </a:t>
            </a:r>
          </a:p>
          <a:p>
            <a:pPr algn="r" fontAlgn="auto">
              <a:spcBef>
                <a:spcPts val="0"/>
              </a:spcBef>
              <a:spcAft>
                <a:spcPts val="0"/>
              </a:spcAft>
              <a:defRPr/>
            </a:pPr>
            <a:endPar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endParaRPr>
          </a:p>
          <a:p>
            <a:pPr algn="r" fontAlgn="auto">
              <a:spcBef>
                <a:spcPts val="0"/>
              </a:spcBef>
              <a:spcAft>
                <a:spcPts val="0"/>
              </a:spcAft>
              <a:defRPr/>
            </a:pPr>
            <a:r>
              <a:rPr lang="en-US" sz="3400" dirty="0" err="1"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Setiap</a:t>
            </a: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 </a:t>
            </a:r>
            <a:r>
              <a:rPr lang="en-US" sz="3400" dirty="0" err="1"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Sabtu</a:t>
            </a: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/Every Saturday </a:t>
            </a:r>
          </a:p>
          <a:p>
            <a:pPr algn="r" fontAlgn="auto">
              <a:spcBef>
                <a:spcPts val="0"/>
              </a:spcBef>
              <a:spcAft>
                <a:spcPts val="0"/>
              </a:spcAft>
              <a:defRPr/>
            </a:pP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2, 9, 16, 23, 30 Jun 2012</a:t>
            </a:r>
          </a:p>
          <a:p>
            <a:pPr algn="r" fontAlgn="auto">
              <a:spcBef>
                <a:spcPts val="0"/>
              </a:spcBef>
              <a:spcAft>
                <a:spcPts val="0"/>
              </a:spcAft>
              <a:defRPr/>
            </a:pP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Jam/Time: 10.00 - 12.00</a:t>
            </a:r>
            <a:endParaRPr lang="en-US" sz="3400" dirty="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endParaRPr>
          </a:p>
          <a:p>
            <a:pPr algn="r" fontAlgn="auto">
              <a:spcBef>
                <a:spcPts val="0"/>
              </a:spcBef>
              <a:spcAft>
                <a:spcPts val="0"/>
              </a:spcAft>
              <a:defRPr/>
            </a:pPr>
            <a:r>
              <a:rPr lang="en-US" sz="3400" dirty="0" err="1"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Instruktur</a:t>
            </a: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 </a:t>
            </a:r>
            <a:r>
              <a:rPr lang="en-US" sz="3400" dirty="0" err="1"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Profesional</a:t>
            </a: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a:t>
            </a:r>
          </a:p>
          <a:p>
            <a:pPr algn="r" fontAlgn="auto">
              <a:spcBef>
                <a:spcPts val="0"/>
              </a:spcBef>
              <a:spcAft>
                <a:spcPts val="0"/>
              </a:spcAft>
              <a:defRPr/>
            </a:pP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Professional Instructor:</a:t>
            </a:r>
          </a:p>
          <a:p>
            <a:pPr algn="r" fontAlgn="auto">
              <a:spcBef>
                <a:spcPts val="0"/>
              </a:spcBef>
              <a:spcAft>
                <a:spcPts val="0"/>
              </a:spcAft>
              <a:defRPr/>
            </a:pP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Putrisia</a:t>
            </a:r>
            <a:endParaRPr lang="en-US" sz="3400" dirty="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endParaRPr>
          </a:p>
          <a:p>
            <a:pPr algn="r" fontAlgn="auto">
              <a:spcBef>
                <a:spcPts val="0"/>
              </a:spcBef>
              <a:spcAft>
                <a:spcPts val="0"/>
              </a:spcAft>
              <a:defRPr/>
            </a:pPr>
            <a:endPar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Estelle Black SF" pitchFamily="2" charset="0"/>
            </a:endParaRPr>
          </a:p>
          <a:p>
            <a:pPr algn="r" fontAlgn="auto">
              <a:spcBef>
                <a:spcPts val="0"/>
              </a:spcBef>
              <a:spcAft>
                <a:spcPts val="0"/>
              </a:spcAft>
              <a:defRPr/>
            </a:pPr>
            <a:endParaRPr lang="en-US" sz="2800" dirty="0">
              <a:ln w="18415" cmpd="sng">
                <a:solidFill>
                  <a:srgbClr val="FFFF00"/>
                </a:solidFill>
                <a:prstDash val="solid"/>
              </a:ln>
              <a:solidFill>
                <a:srgbClr val="FFFF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28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lephant" pitchFamily="18" charset="0"/>
              </a:rPr>
              <a:t> </a:t>
            </a:r>
          </a:p>
        </p:txBody>
      </p:sp>
      <p:sp>
        <p:nvSpPr>
          <p:cNvPr id="36867" name="Rectangle 14"/>
          <p:cNvSpPr>
            <a:spLocks noChangeArrowheads="1"/>
          </p:cNvSpPr>
          <p:nvPr/>
        </p:nvSpPr>
        <p:spPr bwMode="auto">
          <a:xfrm>
            <a:off x="4522788" y="5830888"/>
            <a:ext cx="2749550" cy="460375"/>
          </a:xfrm>
          <a:prstGeom prst="rect">
            <a:avLst/>
          </a:prstGeom>
          <a:noFill/>
          <a:ln w="9525">
            <a:noFill/>
            <a:miter lim="800000"/>
            <a:headEnd/>
            <a:tailEnd/>
          </a:ln>
        </p:spPr>
        <p:txBody>
          <a:bodyPr wrap="none">
            <a:spAutoFit/>
          </a:bodyPr>
          <a:lstStyle/>
          <a:p>
            <a:r>
              <a:rPr lang="en-US" sz="2400" b="1">
                <a:solidFill>
                  <a:srgbClr val="006600"/>
                </a:solidFill>
                <a:latin typeface="Cambria" pitchFamily="18" charset="0"/>
              </a:rPr>
              <a:t>For Family for Life</a:t>
            </a:r>
            <a:endParaRPr lang="id-ID"/>
          </a:p>
        </p:txBody>
      </p:sp>
      <p:sp>
        <p:nvSpPr>
          <p:cNvPr id="11" name="Rectangle 10"/>
          <p:cNvSpPr/>
          <p:nvPr/>
        </p:nvSpPr>
        <p:spPr>
          <a:xfrm>
            <a:off x="685800" y="1364159"/>
            <a:ext cx="2768707" cy="769441"/>
          </a:xfrm>
          <a:prstGeom prst="rect">
            <a:avLst/>
          </a:prstGeom>
        </p:spPr>
        <p:style>
          <a:lnRef idx="3">
            <a:schemeClr val="lt1"/>
          </a:lnRef>
          <a:fillRef idx="1">
            <a:schemeClr val="accent2"/>
          </a:fillRef>
          <a:effectRef idx="1">
            <a:schemeClr val="accent2"/>
          </a:effectRef>
          <a:fontRef idx="minor">
            <a:schemeClr val="lt1"/>
          </a:fontRef>
        </p:style>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TEnis</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Meja</a:t>
            </a:r>
            <a:endParaRPr lang="id-ID"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 name="Group 6"/>
          <p:cNvGrpSpPr>
            <a:grpSpLocks/>
          </p:cNvGrpSpPr>
          <p:nvPr/>
        </p:nvGrpSpPr>
        <p:grpSpPr bwMode="auto">
          <a:xfrm>
            <a:off x="838200" y="5241925"/>
            <a:ext cx="7751763" cy="1249363"/>
            <a:chOff x="914400" y="4805800"/>
            <a:chExt cx="7752472" cy="1249256"/>
          </a:xfrm>
        </p:grpSpPr>
        <p:sp>
          <p:nvSpPr>
            <p:cNvPr id="8" name="Round Diagonal Corner Rectangle 7"/>
            <p:cNvSpPr/>
            <p:nvPr/>
          </p:nvSpPr>
          <p:spPr>
            <a:xfrm>
              <a:off x="914400" y="5342329"/>
              <a:ext cx="7253951" cy="712727"/>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7" y="5243912"/>
              <a:ext cx="7511150" cy="76193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71354" y="4805800"/>
              <a:ext cx="1295518" cy="1219096"/>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36872"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75538" y="5381625"/>
            <a:ext cx="990600" cy="904875"/>
          </a:xfrm>
          <a:prstGeom prst="rect">
            <a:avLst/>
          </a:prstGeom>
          <a:noFill/>
          <a:ln w="9525">
            <a:noFill/>
            <a:miter lim="800000"/>
            <a:headEnd/>
            <a:tailEnd/>
          </a:ln>
        </p:spPr>
      </p:pic>
      <p:sp>
        <p:nvSpPr>
          <p:cNvPr id="12" name="Rectangle 14"/>
          <p:cNvSpPr>
            <a:spLocks noChangeArrowheads="1"/>
          </p:cNvSpPr>
          <p:nvPr/>
        </p:nvSpPr>
        <p:spPr bwMode="auto">
          <a:xfrm>
            <a:off x="4578203" y="5818910"/>
            <a:ext cx="2749550" cy="460375"/>
          </a:xfrm>
          <a:prstGeom prst="rect">
            <a:avLst/>
          </a:prstGeom>
          <a:noFill/>
          <a:ln w="9525">
            <a:noFill/>
            <a:miter lim="800000"/>
            <a:headEnd/>
            <a:tailEnd/>
          </a:ln>
        </p:spPr>
        <p:txBody>
          <a:bodyPr wrap="none">
            <a:spAutoFit/>
          </a:bodyPr>
          <a:lstStyle/>
          <a:p>
            <a:r>
              <a:rPr lang="en-US" sz="2400" b="1" dirty="0">
                <a:solidFill>
                  <a:srgbClr val="006600"/>
                </a:solidFill>
                <a:latin typeface="Cambria" pitchFamily="18" charset="0"/>
              </a:rPr>
              <a:t>For Family for Life</a:t>
            </a:r>
            <a:endParaRPr lang="id-ID" dirty="0"/>
          </a:p>
        </p:txBody>
      </p:sp>
      <p:pic>
        <p:nvPicPr>
          <p:cNvPr id="17409" name="Picture 1"/>
          <p:cNvPicPr>
            <a:picLocks noChangeAspect="1" noChangeArrowheads="1"/>
          </p:cNvPicPr>
          <p:nvPr/>
        </p:nvPicPr>
        <p:blipFill>
          <a:blip r:embed="rId3" cstate="print"/>
          <a:srcRect/>
          <a:stretch>
            <a:fillRect/>
          </a:stretch>
        </p:blipFill>
        <p:spPr bwMode="auto">
          <a:xfrm>
            <a:off x="685800" y="2324100"/>
            <a:ext cx="2794000" cy="2095500"/>
          </a:xfrm>
          <a:prstGeom prst="rect">
            <a:avLst/>
          </a:prstGeom>
          <a:noFill/>
          <a:ln w="9525">
            <a:noFill/>
            <a:miter lim="800000"/>
            <a:headEnd/>
            <a:tailEnd/>
          </a:ln>
          <a:effectLst/>
        </p:spPr>
      </p:pic>
    </p:spTree>
  </p:cSld>
  <p:clrMapOvr>
    <a:masterClrMapping/>
  </p:clrMapOvr>
  <p:transition spd="slow" advClick="0" advTm="30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fade">
                                      <p:cBhvr>
                                        <p:cTn id="7" dur="2000"/>
                                        <p:tgtEl>
                                          <p:spTgt spid="1740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4000"/>
                            </p:stCondLst>
                            <p:childTnLst>
                              <p:par>
                                <p:cTn id="13" presetID="21"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4)">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Teddy Sinaga\My Documents\YOGA PROGRAM\DSCF0510.jpg"/>
          <p:cNvPicPr>
            <a:picLocks noChangeAspect="1" noChangeArrowheads="1"/>
          </p:cNvPicPr>
          <p:nvPr/>
        </p:nvPicPr>
        <p:blipFill>
          <a:blip r:embed="rId2" cstate="print">
            <a:clrChange>
              <a:clrFrom>
                <a:srgbClr val="453214"/>
              </a:clrFrom>
              <a:clrTo>
                <a:srgbClr val="453214">
                  <a:alpha val="0"/>
                </a:srgbClr>
              </a:clrTo>
            </a:clrChange>
          </a:blip>
          <a:stretch>
            <a:fillRect/>
          </a:stretch>
        </p:blipFill>
        <p:spPr bwMode="auto">
          <a:xfrm>
            <a:off x="609600" y="2057400"/>
            <a:ext cx="5791200" cy="4343400"/>
          </a:xfrm>
          <a:prstGeom prst="round2DiagRect">
            <a:avLst/>
          </a:prstGeom>
          <a:noFill/>
        </p:spPr>
      </p:pic>
      <p:sp>
        <p:nvSpPr>
          <p:cNvPr id="7" name="Title 1"/>
          <p:cNvSpPr txBox="1">
            <a:spLocks/>
          </p:cNvSpPr>
          <p:nvPr/>
        </p:nvSpPr>
        <p:spPr>
          <a:xfrm>
            <a:off x="0" y="180536"/>
            <a:ext cx="8496300" cy="1828800"/>
          </a:xfrm>
          <a:prstGeom prst="rect">
            <a:avLst/>
          </a:prstGeom>
        </p:spPr>
        <p:txBody>
          <a:bodyPr vert="horz" lIns="91440" tIns="45720" rIns="91440" bIns="45720" rtlCol="0" anchor="b" anchorCtr="0">
            <a:normAutofit fontScale="97500"/>
            <a:scene3d>
              <a:camera prst="orthographicFront"/>
              <a:lightRig rig="threePt" dir="t"/>
            </a:scene3d>
            <a:sp3d extrusionH="57150">
              <a:bevelT w="38100" h="38100" prst="convex"/>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U</a:t>
            </a:r>
            <a:r>
              <a:rPr kumimoji="0" lang="en-US" sz="54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nique </a:t>
            </a:r>
            <a:r>
              <a:rPr kumimoji="0" lang="en-US" sz="72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Y</a:t>
            </a:r>
            <a:r>
              <a:rPr kumimoji="0" lang="en-US" sz="54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OGA</a:t>
            </a:r>
            <a:r>
              <a:rPr kumimoji="0" lang="en-US" sz="3200" b="0" i="0" u="none" strike="noStrike" kern="1200" cap="none" spc="0" normalizeH="0" baseline="0" noProof="0" dirty="0" smtClean="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rPr>
              <a:t/>
            </a:r>
            <a:br>
              <a:rPr kumimoji="0" lang="en-US" sz="3200" b="0" i="0" u="none" strike="noStrike" kern="1200" cap="none" spc="0" normalizeH="0" baseline="0" noProof="0" dirty="0" smtClean="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rPr>
            </a:br>
            <a:r>
              <a:rPr lang="en-US" sz="320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BERSAMA </a:t>
            </a:r>
            <a:r>
              <a:rPr lang="en-US" sz="3200" dirty="0" err="1"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Sdri</a:t>
            </a:r>
            <a:r>
              <a:rPr lang="en-US" sz="3200" noProof="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 </a:t>
            </a:r>
            <a:r>
              <a:rPr lang="en-US" sz="3200" noProof="0" dirty="0" err="1"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Aling</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endParaRPr kumimoji="0" lang="en-US" sz="3200" b="0" i="0" u="none" strike="noStrike" kern="1200" cap="none" spc="0" normalizeH="0" baseline="0" noProof="0" dirty="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endParaRPr>
          </a:p>
        </p:txBody>
      </p:sp>
      <p:sp>
        <p:nvSpPr>
          <p:cNvPr id="8" name="Rectangle 7"/>
          <p:cNvSpPr>
            <a:spLocks noChangeArrowheads="1"/>
          </p:cNvSpPr>
          <p:nvPr/>
        </p:nvSpPr>
        <p:spPr bwMode="auto">
          <a:xfrm>
            <a:off x="398580" y="2278082"/>
            <a:ext cx="8077200" cy="3970318"/>
          </a:xfrm>
          <a:prstGeom prst="rect">
            <a:avLst/>
          </a:prstGeom>
          <a:noFill/>
          <a:ln w="9525">
            <a:noFill/>
            <a:miter lim="800000"/>
            <a:headEnd/>
            <a:tailEnd/>
          </a:ln>
        </p:spPr>
        <p:txBody>
          <a:bodyPr>
            <a:spAutoFit/>
          </a:bodyPr>
          <a:lstStyle/>
          <a:p>
            <a:pPr algn="r"/>
            <a:r>
              <a:rPr lang="en-US" sz="2800" dirty="0" err="1">
                <a:solidFill>
                  <a:srgbClr val="FFFFFF"/>
                </a:solidFill>
                <a:latin typeface="Elephant" pitchFamily="18" charset="0"/>
              </a:rPr>
              <a:t>Hari</a:t>
            </a:r>
            <a:r>
              <a:rPr lang="en-US" sz="2800" dirty="0">
                <a:solidFill>
                  <a:srgbClr val="FFFFFF"/>
                </a:solidFill>
                <a:latin typeface="Elephant" pitchFamily="18" charset="0"/>
              </a:rPr>
              <a:t> SABTU </a:t>
            </a:r>
            <a:r>
              <a:rPr lang="en-US" sz="2800" dirty="0" smtClean="0">
                <a:solidFill>
                  <a:srgbClr val="FFFF00"/>
                </a:solidFill>
                <a:latin typeface="Elephant" pitchFamily="18" charset="0"/>
              </a:rPr>
              <a:t>2, 9, 16, 23, 30 Juni</a:t>
            </a:r>
            <a:r>
              <a:rPr lang="en-US" sz="2800" dirty="0" smtClean="0">
                <a:solidFill>
                  <a:srgbClr val="FFFFFF"/>
                </a:solidFill>
                <a:latin typeface="Elephant" pitchFamily="18" charset="0"/>
              </a:rPr>
              <a:t> 2012</a:t>
            </a:r>
            <a:endParaRPr lang="en-US" sz="2800" dirty="0">
              <a:solidFill>
                <a:srgbClr val="FFFFFF"/>
              </a:solidFill>
              <a:latin typeface="Elephant" pitchFamily="18" charset="0"/>
            </a:endParaRPr>
          </a:p>
          <a:p>
            <a:pPr algn="r"/>
            <a:r>
              <a:rPr lang="en-US" sz="2800" dirty="0" smtClean="0">
                <a:solidFill>
                  <a:srgbClr val="FFFFFF"/>
                </a:solidFill>
                <a:latin typeface="Elephant" pitchFamily="18" charset="0"/>
              </a:rPr>
              <a:t>JAM</a:t>
            </a:r>
            <a:r>
              <a:rPr lang="en-US" sz="2800" dirty="0">
                <a:solidFill>
                  <a:srgbClr val="FFFFFF"/>
                </a:solidFill>
                <a:latin typeface="Elephant" pitchFamily="18" charset="0"/>
              </a:rPr>
              <a:t>: </a:t>
            </a:r>
            <a:r>
              <a:rPr lang="en-US" sz="2800" dirty="0" smtClean="0">
                <a:solidFill>
                  <a:srgbClr val="FFFFFF"/>
                </a:solidFill>
                <a:latin typeface="Elephant" pitchFamily="18" charset="0"/>
              </a:rPr>
              <a:t>10.30</a:t>
            </a:r>
            <a:r>
              <a:rPr lang="en-US" sz="2800" dirty="0">
                <a:solidFill>
                  <a:srgbClr val="FFFFFF"/>
                </a:solidFill>
                <a:latin typeface="Elephant" pitchFamily="18" charset="0"/>
              </a:rPr>
              <a:t/>
            </a:r>
            <a:br>
              <a:rPr lang="en-US" sz="2800" dirty="0">
                <a:solidFill>
                  <a:srgbClr val="FFFFFF"/>
                </a:solidFill>
                <a:latin typeface="Elephant" pitchFamily="18" charset="0"/>
              </a:rPr>
            </a:br>
            <a:r>
              <a:rPr lang="en-US" sz="2800" dirty="0" err="1">
                <a:solidFill>
                  <a:srgbClr val="FFFFFF"/>
                </a:solidFill>
                <a:latin typeface="Elephant" pitchFamily="18" charset="0"/>
              </a:rPr>
              <a:t>Lokasi</a:t>
            </a:r>
            <a:r>
              <a:rPr lang="en-US" sz="2800" dirty="0">
                <a:solidFill>
                  <a:srgbClr val="FFFFFF"/>
                </a:solidFill>
                <a:latin typeface="Elephant" pitchFamily="18" charset="0"/>
              </a:rPr>
              <a:t>: </a:t>
            </a:r>
            <a:r>
              <a:rPr lang="en-US" sz="2800" dirty="0" err="1">
                <a:solidFill>
                  <a:srgbClr val="FFFFFF"/>
                </a:solidFill>
                <a:latin typeface="Elephant" pitchFamily="18" charset="0"/>
              </a:rPr>
              <a:t>Ruang</a:t>
            </a:r>
            <a:r>
              <a:rPr lang="en-US" sz="2800" dirty="0">
                <a:solidFill>
                  <a:srgbClr val="FFFFFF"/>
                </a:solidFill>
                <a:latin typeface="Elephant" pitchFamily="18" charset="0"/>
              </a:rPr>
              <a:t> Aerobic Lt </a:t>
            </a:r>
            <a:r>
              <a:rPr lang="en-US" sz="2800" dirty="0" smtClean="0">
                <a:solidFill>
                  <a:srgbClr val="FFFFFF"/>
                </a:solidFill>
                <a:latin typeface="Elephant" pitchFamily="18" charset="0"/>
              </a:rPr>
              <a:t>6</a:t>
            </a:r>
          </a:p>
          <a:p>
            <a:pPr algn="r"/>
            <a:endParaRPr lang="en-US" sz="2800" dirty="0" smtClean="0">
              <a:solidFill>
                <a:srgbClr val="FFFFFF"/>
              </a:solidFill>
              <a:latin typeface="Elephant" pitchFamily="18" charset="0"/>
            </a:endParaRPr>
          </a:p>
          <a:p>
            <a:pPr algn="r"/>
            <a:endParaRPr lang="en-US" sz="2800" dirty="0" smtClean="0">
              <a:solidFill>
                <a:srgbClr val="FFFFFF"/>
              </a:solidFill>
              <a:latin typeface="Elephant" pitchFamily="18" charset="0"/>
            </a:endParaRPr>
          </a:p>
          <a:p>
            <a:pPr algn="r"/>
            <a:endParaRPr lang="en-US" sz="2800" dirty="0" smtClean="0">
              <a:solidFill>
                <a:srgbClr val="FFFFFF"/>
              </a:solidFill>
              <a:latin typeface="Elephant" pitchFamily="18" charset="0"/>
            </a:endParaRPr>
          </a:p>
          <a:p>
            <a:pPr algn="r"/>
            <a:r>
              <a:rPr lang="en-US" sz="2800" dirty="0" smtClean="0">
                <a:solidFill>
                  <a:srgbClr val="FFFFFF"/>
                </a:solidFill>
                <a:latin typeface="Elephant" pitchFamily="18" charset="0"/>
              </a:rPr>
              <a:t>Saturday </a:t>
            </a:r>
            <a:r>
              <a:rPr lang="en-US" sz="2800" dirty="0" smtClean="0">
                <a:solidFill>
                  <a:srgbClr val="FFFF00"/>
                </a:solidFill>
                <a:latin typeface="Elephant" pitchFamily="18" charset="0"/>
              </a:rPr>
              <a:t>2, 9, 16, 23, 30, June</a:t>
            </a:r>
            <a:r>
              <a:rPr lang="en-US" sz="2800" dirty="0" smtClean="0">
                <a:solidFill>
                  <a:srgbClr val="FFFFFF"/>
                </a:solidFill>
                <a:latin typeface="Elephant" pitchFamily="18" charset="0"/>
              </a:rPr>
              <a:t> 2012</a:t>
            </a:r>
          </a:p>
          <a:p>
            <a:pPr algn="r"/>
            <a:r>
              <a:rPr lang="en-US" sz="2800" dirty="0" smtClean="0">
                <a:solidFill>
                  <a:srgbClr val="FFFFFF"/>
                </a:solidFill>
                <a:latin typeface="Elephant" pitchFamily="18" charset="0"/>
              </a:rPr>
              <a:t>TIME: 10.30</a:t>
            </a:r>
            <a:br>
              <a:rPr lang="en-US" sz="2800" dirty="0" smtClean="0">
                <a:solidFill>
                  <a:srgbClr val="FFFFFF"/>
                </a:solidFill>
                <a:latin typeface="Elephant" pitchFamily="18" charset="0"/>
              </a:rPr>
            </a:br>
            <a:r>
              <a:rPr lang="en-US" sz="2800" dirty="0" smtClean="0">
                <a:solidFill>
                  <a:srgbClr val="FFFFFF"/>
                </a:solidFill>
                <a:latin typeface="Elephant" pitchFamily="18" charset="0"/>
              </a:rPr>
              <a:t>Location: Aerobic Room 6</a:t>
            </a:r>
            <a:r>
              <a:rPr lang="en-US" sz="2800" baseline="30000" dirty="0" smtClean="0">
                <a:solidFill>
                  <a:srgbClr val="FFFFFF"/>
                </a:solidFill>
                <a:latin typeface="Elephant" pitchFamily="18" charset="0"/>
              </a:rPr>
              <a:t>th</a:t>
            </a:r>
            <a:r>
              <a:rPr lang="en-US" sz="2800" dirty="0" smtClean="0">
                <a:solidFill>
                  <a:srgbClr val="FFFFFF"/>
                </a:solidFill>
                <a:latin typeface="Elephant" pitchFamily="18" charset="0"/>
              </a:rPr>
              <a:t> </a:t>
            </a:r>
            <a:r>
              <a:rPr lang="en-US" sz="2800" dirty="0" err="1" smtClean="0">
                <a:solidFill>
                  <a:srgbClr val="FFFFFF"/>
                </a:solidFill>
                <a:latin typeface="Elephant" pitchFamily="18" charset="0"/>
              </a:rPr>
              <a:t>flr</a:t>
            </a:r>
            <a:endParaRPr lang="en-US" sz="2800" dirty="0" smtClean="0">
              <a:solidFill>
                <a:srgbClr val="FFFFFF"/>
              </a:solidFill>
              <a:latin typeface="Elephant" pitchFamily="18" charset="0"/>
            </a:endParaRPr>
          </a:p>
        </p:txBody>
      </p:sp>
    </p:spTree>
  </p:cSld>
  <p:clrMapOvr>
    <a:masterClrMapping/>
  </p:clrMapOvr>
  <p:transition spd="slow" advClick="0" advTm="30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0" fill="hold"/>
                                        <p:tgtEl>
                                          <p:spTgt spid="8"/>
                                        </p:tgtEl>
                                        <p:attrNameLst>
                                          <p:attrName>ppt_x</p:attrName>
                                        </p:attrNameLst>
                                      </p:cBhvr>
                                      <p:tavLst>
                                        <p:tav tm="0">
                                          <p:val>
                                            <p:strVal val="#ppt_x"/>
                                          </p:val>
                                        </p:tav>
                                        <p:tav tm="100000">
                                          <p:val>
                                            <p:strVal val="#ppt_x"/>
                                          </p:val>
                                        </p:tav>
                                      </p:tavLst>
                                    </p:anim>
                                    <p:anim calcmode="lin" valueType="num">
                                      <p:cBhvr additive="base">
                                        <p:cTn id="12"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42984"/>
            <a:ext cx="8305800" cy="5943616"/>
          </a:xfrm>
        </p:spPr>
        <p:txBody>
          <a:bodyPr>
            <a:normAutofit/>
          </a:bodyPr>
          <a:lstStyle/>
          <a:p>
            <a:pPr algn="ctr"/>
            <a:r>
              <a:rPr lang="en-US" sz="1900" dirty="0" smtClean="0">
                <a:solidFill>
                  <a:schemeClr val="tx2">
                    <a:lumMod val="90000"/>
                    <a:lumOff val="10000"/>
                  </a:schemeClr>
                </a:solidFill>
                <a:latin typeface="Berlin Sans FB" pitchFamily="34" charset="0"/>
              </a:rPr>
              <a:t>(01 Jun 2012)</a:t>
            </a:r>
            <a:endParaRPr lang="en-US" sz="2400" dirty="0" smtClean="0">
              <a:latin typeface="Berlin Sans FB Demi" pitchFamily="34" charset="0"/>
            </a:endParaRPr>
          </a:p>
          <a:p>
            <a:pPr algn="ctr"/>
            <a:r>
              <a:rPr lang="en-US" sz="2800" dirty="0" smtClean="0">
                <a:solidFill>
                  <a:srgbClr val="FF0000"/>
                </a:solidFill>
                <a:latin typeface="Berlin Sans FB Demi" pitchFamily="34" charset="0"/>
              </a:rPr>
              <a:t>SPA</a:t>
            </a:r>
            <a:r>
              <a:rPr lang="en-US" sz="2800" dirty="0" smtClean="0">
                <a:latin typeface="Berlin Sans FB Demi" pitchFamily="34" charset="0"/>
              </a:rPr>
              <a:t> </a:t>
            </a:r>
            <a:r>
              <a:rPr lang="en-US" sz="2800" dirty="0" err="1" smtClean="0">
                <a:latin typeface="Berlin Sans FB Demi" pitchFamily="34" charset="0"/>
              </a:rPr>
              <a:t>dan</a:t>
            </a:r>
            <a:r>
              <a:rPr lang="en-US" sz="2800" dirty="0" smtClean="0">
                <a:latin typeface="Berlin Sans FB Demi" pitchFamily="34" charset="0"/>
              </a:rPr>
              <a:t> </a:t>
            </a:r>
            <a:r>
              <a:rPr lang="en-US" sz="2800" dirty="0" smtClean="0">
                <a:solidFill>
                  <a:srgbClr val="FF0000"/>
                </a:solidFill>
                <a:latin typeface="Berlin Sans FB Demi" pitchFamily="34" charset="0"/>
              </a:rPr>
              <a:t>KOLAM RENANG</a:t>
            </a:r>
            <a:r>
              <a:rPr lang="en-US" sz="2800" dirty="0" smtClean="0">
                <a:latin typeface="Berlin Sans FB Demi" pitchFamily="34" charset="0"/>
              </a:rPr>
              <a:t> </a:t>
            </a:r>
            <a:r>
              <a:rPr lang="en-US" sz="2800" dirty="0" err="1" smtClean="0">
                <a:latin typeface="Berlin Sans FB Demi" pitchFamily="34" charset="0"/>
              </a:rPr>
              <a:t>adalah</a:t>
            </a:r>
            <a:r>
              <a:rPr lang="en-US" sz="2800" dirty="0" smtClean="0">
                <a:latin typeface="Berlin Sans FB Demi" pitchFamily="34" charset="0"/>
              </a:rPr>
              <a:t> </a:t>
            </a:r>
          </a:p>
          <a:p>
            <a:pPr algn="ctr"/>
            <a:r>
              <a:rPr lang="en-US" sz="2800" dirty="0" smtClean="0">
                <a:latin typeface="Berlin Sans FB Demi" pitchFamily="34" charset="0"/>
              </a:rPr>
              <a:t>FASILITAS KHUSUS </a:t>
            </a:r>
            <a:r>
              <a:rPr lang="en-US" sz="2800" dirty="0" err="1" smtClean="0">
                <a:latin typeface="Berlin Sans FB Demi" pitchFamily="34" charset="0"/>
              </a:rPr>
              <a:t>bagi</a:t>
            </a:r>
            <a:r>
              <a:rPr lang="en-US" sz="2800" dirty="0" smtClean="0">
                <a:latin typeface="Berlin Sans FB Demi" pitchFamily="34" charset="0"/>
              </a:rPr>
              <a:t> RESIDENT </a:t>
            </a:r>
            <a:r>
              <a:rPr lang="en-US" sz="2800" dirty="0" err="1" smtClean="0">
                <a:latin typeface="Berlin Sans FB Demi" pitchFamily="34" charset="0"/>
              </a:rPr>
              <a:t>saja</a:t>
            </a:r>
            <a:r>
              <a:rPr lang="en-US" sz="2800" dirty="0" smtClean="0">
                <a:latin typeface="Berlin Sans FB Demi" pitchFamily="34" charset="0"/>
              </a:rPr>
              <a:t>.</a:t>
            </a:r>
            <a:endParaRPr lang="en-US" sz="600" dirty="0" smtClean="0">
              <a:latin typeface="Berlin Sans FB Demi" pitchFamily="34" charset="0"/>
            </a:endParaRPr>
          </a:p>
          <a:p>
            <a:pPr algn="ctr"/>
            <a:r>
              <a:rPr lang="en-US" sz="2800" dirty="0" smtClean="0">
                <a:latin typeface="Berlin Sans FB Demi" pitchFamily="34" charset="0"/>
              </a:rPr>
              <a:t>SIAPAPUN-Non Resident </a:t>
            </a:r>
          </a:p>
          <a:p>
            <a:pPr algn="ctr"/>
            <a:r>
              <a:rPr lang="en-US" sz="2800" dirty="0" smtClean="0">
                <a:solidFill>
                  <a:srgbClr val="FF0000"/>
                </a:solidFill>
                <a:latin typeface="Berlin Sans FB Demi" pitchFamily="34" charset="0"/>
              </a:rPr>
              <a:t>DILARANG MENGGUNAKANNYA.</a:t>
            </a:r>
          </a:p>
          <a:p>
            <a:pPr algn="ctr"/>
            <a:r>
              <a:rPr lang="en-US" sz="2400" dirty="0" err="1" smtClean="0">
                <a:solidFill>
                  <a:schemeClr val="tx2">
                    <a:lumMod val="90000"/>
                    <a:lumOff val="10000"/>
                  </a:schemeClr>
                </a:solidFill>
                <a:latin typeface="Berlin Sans FB Demi" pitchFamily="34" charset="0"/>
              </a:rPr>
              <a:t>Fasilitas</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Bersama</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lainpun</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sesungguhnya</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tidak</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dianjurkan</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untuk</a:t>
            </a:r>
            <a:r>
              <a:rPr lang="en-US" sz="2400" dirty="0" smtClean="0">
                <a:solidFill>
                  <a:schemeClr val="tx2">
                    <a:lumMod val="90000"/>
                    <a:lumOff val="10000"/>
                  </a:schemeClr>
                </a:solidFill>
                <a:latin typeface="Berlin Sans FB Demi" pitchFamily="34" charset="0"/>
              </a:rPr>
              <a:t> Non Resident, </a:t>
            </a:r>
            <a:r>
              <a:rPr lang="en-US" sz="2400" dirty="0" err="1" smtClean="0">
                <a:solidFill>
                  <a:schemeClr val="tx2">
                    <a:lumMod val="90000"/>
                    <a:lumOff val="10000"/>
                  </a:schemeClr>
                </a:solidFill>
                <a:latin typeface="Berlin Sans FB Demi" pitchFamily="34" charset="0"/>
              </a:rPr>
              <a:t>kecuali</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dengan</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alasan</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tertentu</a:t>
            </a:r>
            <a:r>
              <a:rPr lang="en-US" sz="2400" dirty="0" smtClean="0">
                <a:solidFill>
                  <a:schemeClr val="tx2">
                    <a:lumMod val="90000"/>
                    <a:lumOff val="10000"/>
                  </a:schemeClr>
                </a:solidFill>
                <a:latin typeface="Berlin Sans FB Demi" pitchFamily="34" charset="0"/>
              </a:rPr>
              <a:t> &amp; </a:t>
            </a:r>
            <a:r>
              <a:rPr lang="en-US" sz="2400" dirty="0" err="1" smtClean="0">
                <a:solidFill>
                  <a:schemeClr val="tx2">
                    <a:lumMod val="90000"/>
                    <a:lumOff val="10000"/>
                  </a:schemeClr>
                </a:solidFill>
                <a:latin typeface="Berlin Sans FB Demi" pitchFamily="34" charset="0"/>
              </a:rPr>
              <a:t>terbatas</a:t>
            </a:r>
            <a:r>
              <a:rPr lang="en-US" sz="2400" dirty="0" smtClean="0">
                <a:solidFill>
                  <a:schemeClr val="tx2">
                    <a:lumMod val="90000"/>
                    <a:lumOff val="10000"/>
                  </a:schemeClr>
                </a:solidFill>
                <a:latin typeface="Berlin Sans FB Demi" pitchFamily="34" charset="0"/>
              </a:rPr>
              <a:t>. </a:t>
            </a:r>
          </a:p>
          <a:p>
            <a:pPr algn="ctr"/>
            <a:endParaRPr lang="en-US" sz="1000" dirty="0" smtClean="0">
              <a:latin typeface="Berlin Sans FB Demi" pitchFamily="34" charset="0"/>
            </a:endParaRPr>
          </a:p>
          <a:p>
            <a:pPr algn="ctr"/>
            <a:r>
              <a:rPr lang="en-US" dirty="0" err="1" smtClean="0">
                <a:latin typeface="Berlin Sans FB Demi" pitchFamily="34" charset="0"/>
              </a:rPr>
              <a:t>Terima</a:t>
            </a:r>
            <a:r>
              <a:rPr lang="en-US" dirty="0" smtClean="0">
                <a:latin typeface="Berlin Sans FB Demi" pitchFamily="34" charset="0"/>
              </a:rPr>
              <a:t> </a:t>
            </a:r>
            <a:r>
              <a:rPr lang="en-US" dirty="0" err="1" smtClean="0">
                <a:latin typeface="Berlin Sans FB Demi" pitchFamily="34" charset="0"/>
              </a:rPr>
              <a:t>kasih</a:t>
            </a:r>
            <a:r>
              <a:rPr lang="en-US" dirty="0" smtClean="0">
                <a:latin typeface="Berlin Sans FB Demi" pitchFamily="34" charset="0"/>
              </a:rPr>
              <a:t> </a:t>
            </a:r>
            <a:r>
              <a:rPr lang="en-US" dirty="0" err="1" smtClean="0">
                <a:latin typeface="Berlin Sans FB Demi" pitchFamily="34" charset="0"/>
              </a:rPr>
              <a:t>untuk</a:t>
            </a:r>
            <a:r>
              <a:rPr lang="en-US" dirty="0" smtClean="0">
                <a:latin typeface="Berlin Sans FB Demi" pitchFamily="34" charset="0"/>
              </a:rPr>
              <a:t> </a:t>
            </a:r>
            <a:r>
              <a:rPr lang="en-US" dirty="0" err="1" smtClean="0">
                <a:latin typeface="Berlin Sans FB Demi" pitchFamily="34" charset="0"/>
              </a:rPr>
              <a:t>dukungan</a:t>
            </a:r>
            <a:r>
              <a:rPr lang="en-US" dirty="0" smtClean="0">
                <a:latin typeface="Berlin Sans FB Demi" pitchFamily="34" charset="0"/>
              </a:rPr>
              <a:t> &amp; </a:t>
            </a:r>
            <a:r>
              <a:rPr lang="en-US" dirty="0" err="1" smtClean="0">
                <a:latin typeface="Berlin Sans FB Demi" pitchFamily="34" charset="0"/>
              </a:rPr>
              <a:t>Kerjasamanya</a:t>
            </a:r>
            <a:r>
              <a:rPr lang="en-US" dirty="0" smtClean="0">
                <a:latin typeface="Berlin Sans FB Demi" pitchFamily="34" charset="0"/>
              </a:rPr>
              <a:t>, </a:t>
            </a:r>
            <a:r>
              <a:rPr lang="en-US" dirty="0" err="1" smtClean="0">
                <a:latin typeface="Berlin Sans FB Demi" pitchFamily="34" charset="0"/>
              </a:rPr>
              <a:t>Jika</a:t>
            </a:r>
            <a:r>
              <a:rPr lang="en-US" dirty="0" smtClean="0">
                <a:latin typeface="Berlin Sans FB Demi" pitchFamily="34" charset="0"/>
              </a:rPr>
              <a:t> </a:t>
            </a:r>
            <a:r>
              <a:rPr lang="en-US" dirty="0" err="1" smtClean="0">
                <a:latin typeface="Berlin Sans FB Demi" pitchFamily="34" charset="0"/>
              </a:rPr>
              <a:t>ada</a:t>
            </a:r>
            <a:r>
              <a:rPr lang="en-US" dirty="0" smtClean="0">
                <a:latin typeface="Berlin Sans FB Demi" pitchFamily="34" charset="0"/>
              </a:rPr>
              <a:t> </a:t>
            </a:r>
            <a:r>
              <a:rPr lang="en-US" dirty="0" err="1" smtClean="0">
                <a:latin typeface="Berlin Sans FB Demi" pitchFamily="34" charset="0"/>
              </a:rPr>
              <a:t>Keluhan</a:t>
            </a:r>
            <a:r>
              <a:rPr lang="en-US" dirty="0" smtClean="0">
                <a:latin typeface="Berlin Sans FB Demi" pitchFamily="34" charset="0"/>
              </a:rPr>
              <a:t> &amp; </a:t>
            </a:r>
            <a:r>
              <a:rPr lang="en-US" dirty="0" err="1" smtClean="0">
                <a:latin typeface="Berlin Sans FB Demi" pitchFamily="34" charset="0"/>
              </a:rPr>
              <a:t>Masukan</a:t>
            </a:r>
            <a:r>
              <a:rPr lang="en-US" dirty="0" smtClean="0">
                <a:latin typeface="Berlin Sans FB Demi" pitchFamily="34" charset="0"/>
              </a:rPr>
              <a:t> lain </a:t>
            </a:r>
            <a:r>
              <a:rPr lang="en-US" dirty="0" err="1" smtClean="0">
                <a:latin typeface="Berlin Sans FB Demi" pitchFamily="34" charset="0"/>
              </a:rPr>
              <a:t>untuk</a:t>
            </a:r>
            <a:r>
              <a:rPr lang="en-US" dirty="0" smtClean="0">
                <a:latin typeface="Berlin Sans FB Demi" pitchFamily="34" charset="0"/>
              </a:rPr>
              <a:t> KEBAIKAN BERSAMA, </a:t>
            </a:r>
            <a:r>
              <a:rPr lang="en-US" dirty="0" err="1" smtClean="0">
                <a:latin typeface="Berlin Sans FB Demi" pitchFamily="34" charset="0"/>
              </a:rPr>
              <a:t>Silahkan</a:t>
            </a:r>
            <a:r>
              <a:rPr lang="en-US" dirty="0" smtClean="0">
                <a:latin typeface="Berlin Sans FB Demi" pitchFamily="34" charset="0"/>
              </a:rPr>
              <a:t> </a:t>
            </a:r>
            <a:r>
              <a:rPr lang="en-US" dirty="0" err="1" smtClean="0">
                <a:latin typeface="Berlin Sans FB Demi" pitchFamily="34" charset="0"/>
              </a:rPr>
              <a:t>sampaikan</a:t>
            </a:r>
            <a:r>
              <a:rPr lang="en-US" dirty="0" smtClean="0">
                <a:latin typeface="Berlin Sans FB Demi" pitchFamily="34" charset="0"/>
              </a:rPr>
              <a:t> </a:t>
            </a:r>
            <a:r>
              <a:rPr lang="en-US" dirty="0" err="1" smtClean="0">
                <a:latin typeface="Berlin Sans FB Demi" pitchFamily="34" charset="0"/>
              </a:rPr>
              <a:t>kepada</a:t>
            </a:r>
            <a:r>
              <a:rPr lang="en-US" dirty="0" smtClean="0">
                <a:latin typeface="Berlin Sans FB Demi" pitchFamily="34" charset="0"/>
              </a:rPr>
              <a:t> </a:t>
            </a:r>
            <a:r>
              <a:rPr lang="en-US" dirty="0" err="1" smtClean="0">
                <a:latin typeface="Berlin Sans FB Demi" pitchFamily="34" charset="0"/>
              </a:rPr>
              <a:t>kami</a:t>
            </a:r>
            <a:r>
              <a:rPr lang="en-US" dirty="0" smtClean="0">
                <a:latin typeface="Berlin Sans FB Demi" pitchFamily="34" charset="0"/>
              </a:rPr>
              <a:t>.</a:t>
            </a:r>
          </a:p>
          <a:p>
            <a:pPr algn="ctr"/>
            <a:endParaRPr lang="en-US" sz="1000" dirty="0" smtClean="0">
              <a:latin typeface="Berlin Sans FB Demi" pitchFamily="34" charset="0"/>
            </a:endParaRPr>
          </a:p>
          <a:p>
            <a:pPr algn="ctr"/>
            <a:r>
              <a:rPr lang="en-US" sz="2400" dirty="0" smtClean="0">
                <a:latin typeface="Brush Script Std" pitchFamily="50" charset="0"/>
              </a:rPr>
              <a:t>Condominium Management </a:t>
            </a:r>
            <a:endParaRPr lang="id-ID" sz="2400" dirty="0">
              <a:latin typeface="Brush Script Std" pitchFamily="50" charset="0"/>
            </a:endParaRPr>
          </a:p>
        </p:txBody>
      </p:sp>
      <p:sp>
        <p:nvSpPr>
          <p:cNvPr id="8" name="Rectangle 7"/>
          <p:cNvSpPr/>
          <p:nvPr/>
        </p:nvSpPr>
        <p:spPr>
          <a:xfrm>
            <a:off x="1337575" y="125062"/>
            <a:ext cx="6420347" cy="1446550"/>
          </a:xfrm>
          <a:prstGeom prst="rect">
            <a:avLst/>
          </a:prstGeom>
        </p:spPr>
        <p:txBody>
          <a:bodyPr wrap="none">
            <a:spAutoFit/>
          </a:bodyPr>
          <a:lstStyle/>
          <a:p>
            <a:pPr fontAlgn="auto">
              <a:spcBef>
                <a:spcPts val="0"/>
              </a:spcBef>
              <a:spcAft>
                <a:spcPts val="0"/>
              </a:spcAft>
            </a:pPr>
            <a:r>
              <a:rPr lang="en-US" sz="8800" u="sng" cap="all" dirty="0">
                <a:ln w="6350">
                  <a:noFill/>
                </a:ln>
                <a:solidFill>
                  <a:prstClr val="black"/>
                </a:solidFill>
                <a:effectLst>
                  <a:outerShdw blurRad="38100" dist="38100" dir="2700000" algn="tl">
                    <a:srgbClr val="000000">
                      <a:alpha val="43137"/>
                    </a:srgbClr>
                  </a:outerShdw>
                </a:effectLst>
                <a:latin typeface="Colonna MT" pitchFamily="82" charset="0"/>
              </a:rPr>
              <a:t>R</a:t>
            </a:r>
            <a:r>
              <a:rPr lang="en-US" sz="6000" u="sng" cap="all" dirty="0">
                <a:ln w="6350">
                  <a:noFill/>
                </a:ln>
                <a:solidFill>
                  <a:prstClr val="black"/>
                </a:solidFill>
                <a:effectLst>
                  <a:outerShdw blurRad="38100" dist="38100" dir="2700000" algn="tl">
                    <a:srgbClr val="000000">
                      <a:alpha val="43137"/>
                    </a:srgbClr>
                  </a:outerShdw>
                </a:effectLst>
                <a:latin typeface="Colonna MT" pitchFamily="82" charset="0"/>
              </a:rPr>
              <a:t>ESIDENT - </a:t>
            </a:r>
            <a:r>
              <a:rPr lang="en-US" sz="8800" u="sng" cap="all" dirty="0">
                <a:ln w="6350">
                  <a:noFill/>
                </a:ln>
                <a:solidFill>
                  <a:prstClr val="black"/>
                </a:solidFill>
                <a:effectLst>
                  <a:outerShdw blurRad="38100" dist="38100" dir="2700000" algn="tl">
                    <a:srgbClr val="000000">
                      <a:alpha val="43137"/>
                    </a:srgbClr>
                  </a:outerShdw>
                </a:effectLst>
                <a:latin typeface="Colonna MT" pitchFamily="82" charset="0"/>
              </a:rPr>
              <a:t>I</a:t>
            </a:r>
            <a:r>
              <a:rPr lang="en-US" sz="6000" u="sng" cap="all" dirty="0">
                <a:ln w="6350">
                  <a:noFill/>
                </a:ln>
                <a:solidFill>
                  <a:prstClr val="black"/>
                </a:solidFill>
                <a:effectLst>
                  <a:outerShdw blurRad="38100" dist="38100" dir="2700000" algn="tl">
                    <a:srgbClr val="000000">
                      <a:alpha val="43137"/>
                    </a:srgbClr>
                  </a:outerShdw>
                </a:effectLst>
                <a:latin typeface="Colonna MT" pitchFamily="82" charset="0"/>
              </a:rPr>
              <a:t>NFO</a:t>
            </a:r>
            <a:endParaRPr lang="id-ID" dirty="0">
              <a:solidFill>
                <a:prstClr val="black"/>
              </a:solidFill>
              <a:effectLst>
                <a:outerShdw blurRad="38100" dist="38100" dir="2700000" algn="tl">
                  <a:srgbClr val="000000">
                    <a:alpha val="43137"/>
                  </a:srgbClr>
                </a:outerShdw>
              </a:effectLst>
              <a:latin typeface="Verdana"/>
            </a:endParaRPr>
          </a:p>
        </p:txBody>
      </p:sp>
    </p:spTree>
  </p:cSld>
  <p:clrMapOvr>
    <a:masterClrMapping/>
  </p:clrMapOvr>
  <p:transition advClick="0" advTm="6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8000"/>
                            </p:stCondLst>
                            <p:childTnLst>
                              <p:par>
                                <p:cTn id="35" presetID="2" presetClass="entr" presetSubtype="4"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1000"/>
                            </p:stCondLst>
                            <p:childTnLst>
                              <p:par>
                                <p:cTn id="40" presetID="2" presetClass="entr" presetSubtype="4" fill="hold" grpId="0" nodeType="after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3" dur="3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27218"/>
            <a:ext cx="8305800" cy="5943616"/>
          </a:xfrm>
        </p:spPr>
        <p:txBody>
          <a:bodyPr>
            <a:normAutofit/>
          </a:bodyPr>
          <a:lstStyle/>
          <a:p>
            <a:pPr algn="ctr"/>
            <a:endParaRPr lang="en-US" sz="800" dirty="0" smtClean="0">
              <a:solidFill>
                <a:schemeClr val="tx2">
                  <a:lumMod val="90000"/>
                  <a:lumOff val="10000"/>
                </a:schemeClr>
              </a:solidFill>
              <a:latin typeface="Berlin Sans FB" pitchFamily="34" charset="0"/>
            </a:endParaRPr>
          </a:p>
          <a:p>
            <a:pPr algn="ctr"/>
            <a:r>
              <a:rPr lang="en-US" sz="1900" dirty="0" smtClean="0">
                <a:solidFill>
                  <a:schemeClr val="tx2">
                    <a:lumMod val="90000"/>
                    <a:lumOff val="10000"/>
                  </a:schemeClr>
                </a:solidFill>
                <a:latin typeface="Berlin Sans FB" pitchFamily="34" charset="0"/>
              </a:rPr>
              <a:t>(</a:t>
            </a:r>
            <a:r>
              <a:rPr lang="en-US" sz="1900" dirty="0" smtClean="0">
                <a:solidFill>
                  <a:schemeClr val="tx2">
                    <a:lumMod val="90000"/>
                    <a:lumOff val="10000"/>
                  </a:schemeClr>
                </a:solidFill>
                <a:latin typeface="Berlin Sans FB" pitchFamily="34" charset="0"/>
              </a:rPr>
              <a:t>01 Jun 2012)</a:t>
            </a:r>
            <a:endParaRPr lang="en-US" sz="2400" dirty="0" smtClean="0">
              <a:latin typeface="Berlin Sans FB Demi" pitchFamily="34" charset="0"/>
            </a:endParaRPr>
          </a:p>
          <a:p>
            <a:pPr algn="ctr"/>
            <a:endParaRPr lang="en-US" sz="800" dirty="0" smtClean="0">
              <a:solidFill>
                <a:schemeClr val="tx1">
                  <a:lumMod val="75000"/>
                  <a:lumOff val="25000"/>
                </a:schemeClr>
              </a:solidFill>
              <a:latin typeface="Berlin Sans FB Demi" pitchFamily="34" charset="0"/>
            </a:endParaRPr>
          </a:p>
          <a:p>
            <a:pPr algn="ctr"/>
            <a:r>
              <a:rPr lang="en-US" sz="2800" dirty="0" smtClean="0">
                <a:solidFill>
                  <a:schemeClr val="tx1">
                    <a:lumMod val="75000"/>
                    <a:lumOff val="25000"/>
                  </a:schemeClr>
                </a:solidFill>
                <a:latin typeface="Berlin Sans FB Demi" pitchFamily="34" charset="0"/>
              </a:rPr>
              <a:t>Management </a:t>
            </a:r>
            <a:r>
              <a:rPr lang="en-US" sz="2800" dirty="0" err="1" smtClean="0">
                <a:solidFill>
                  <a:schemeClr val="tx1">
                    <a:lumMod val="75000"/>
                    <a:lumOff val="25000"/>
                  </a:schemeClr>
                </a:solidFill>
                <a:latin typeface="Berlin Sans FB Demi" pitchFamily="34" charset="0"/>
              </a:rPr>
              <a:t>berterima</a:t>
            </a:r>
            <a:r>
              <a:rPr lang="en-US" sz="2800" dirty="0" smtClean="0">
                <a:solidFill>
                  <a:schemeClr val="tx1">
                    <a:lumMod val="75000"/>
                    <a:lumOff val="25000"/>
                  </a:schemeClr>
                </a:solidFill>
                <a:latin typeface="Berlin Sans FB Demi" pitchFamily="34" charset="0"/>
              </a:rPr>
              <a:t> </a:t>
            </a:r>
            <a:r>
              <a:rPr lang="en-US" sz="2800" dirty="0" err="1" smtClean="0">
                <a:solidFill>
                  <a:schemeClr val="tx1">
                    <a:lumMod val="75000"/>
                    <a:lumOff val="25000"/>
                  </a:schemeClr>
                </a:solidFill>
                <a:latin typeface="Berlin Sans FB Demi" pitchFamily="34" charset="0"/>
              </a:rPr>
              <a:t>kasih</a:t>
            </a:r>
            <a:r>
              <a:rPr lang="en-US" sz="2800" dirty="0" smtClean="0">
                <a:solidFill>
                  <a:schemeClr val="tx1">
                    <a:lumMod val="75000"/>
                    <a:lumOff val="25000"/>
                  </a:schemeClr>
                </a:solidFill>
                <a:latin typeface="Berlin Sans FB Demi" pitchFamily="34" charset="0"/>
              </a:rPr>
              <a:t> </a:t>
            </a:r>
            <a:r>
              <a:rPr lang="en-US" sz="2800" dirty="0" err="1" smtClean="0">
                <a:solidFill>
                  <a:schemeClr val="tx1">
                    <a:lumMod val="75000"/>
                    <a:lumOff val="25000"/>
                  </a:schemeClr>
                </a:solidFill>
                <a:latin typeface="Berlin Sans FB Demi" pitchFamily="34" charset="0"/>
              </a:rPr>
              <a:t>untuk</a:t>
            </a:r>
            <a:r>
              <a:rPr lang="en-US" sz="2800" dirty="0" smtClean="0">
                <a:solidFill>
                  <a:schemeClr val="tx1">
                    <a:lumMod val="75000"/>
                    <a:lumOff val="25000"/>
                  </a:schemeClr>
                </a:solidFill>
                <a:latin typeface="Berlin Sans FB Demi" pitchFamily="34" charset="0"/>
              </a:rPr>
              <a:t> Resident yang </a:t>
            </a:r>
            <a:r>
              <a:rPr lang="en-US" sz="2800" dirty="0" err="1" smtClean="0">
                <a:solidFill>
                  <a:schemeClr val="tx1">
                    <a:lumMod val="75000"/>
                    <a:lumOff val="25000"/>
                  </a:schemeClr>
                </a:solidFill>
                <a:latin typeface="Berlin Sans FB Demi" pitchFamily="34" charset="0"/>
              </a:rPr>
              <a:t>telah</a:t>
            </a:r>
            <a:r>
              <a:rPr lang="en-US" sz="2800" dirty="0" smtClean="0">
                <a:solidFill>
                  <a:schemeClr val="tx1">
                    <a:lumMod val="75000"/>
                    <a:lumOff val="25000"/>
                  </a:schemeClr>
                </a:solidFill>
                <a:latin typeface="Berlin Sans FB Demi" pitchFamily="34" charset="0"/>
              </a:rPr>
              <a:t> MEMATUHI &amp; MENDUKUNG </a:t>
            </a:r>
            <a:r>
              <a:rPr lang="en-US" sz="2800" dirty="0" err="1" smtClean="0">
                <a:solidFill>
                  <a:schemeClr val="tx1">
                    <a:lumMod val="75000"/>
                    <a:lumOff val="25000"/>
                  </a:schemeClr>
                </a:solidFill>
                <a:latin typeface="Berlin Sans FB Demi" pitchFamily="34" charset="0"/>
              </a:rPr>
              <a:t>Ketentuaan</a:t>
            </a:r>
            <a:r>
              <a:rPr lang="en-US" sz="2800" dirty="0" smtClean="0">
                <a:solidFill>
                  <a:schemeClr val="tx1">
                    <a:lumMod val="75000"/>
                    <a:lumOff val="25000"/>
                  </a:schemeClr>
                </a:solidFill>
                <a:latin typeface="Berlin Sans FB Demi" pitchFamily="34" charset="0"/>
              </a:rPr>
              <a:t> </a:t>
            </a:r>
            <a:r>
              <a:rPr lang="en-US" sz="2800" dirty="0" err="1" smtClean="0">
                <a:solidFill>
                  <a:schemeClr val="tx1">
                    <a:lumMod val="75000"/>
                    <a:lumOff val="25000"/>
                  </a:schemeClr>
                </a:solidFill>
                <a:latin typeface="Berlin Sans FB Demi" pitchFamily="34" charset="0"/>
              </a:rPr>
              <a:t>ini</a:t>
            </a:r>
            <a:r>
              <a:rPr lang="en-US" sz="2800" dirty="0" smtClean="0">
                <a:solidFill>
                  <a:schemeClr val="tx1">
                    <a:lumMod val="75000"/>
                    <a:lumOff val="25000"/>
                  </a:schemeClr>
                </a:solidFill>
                <a:latin typeface="Berlin Sans FB Demi" pitchFamily="34" charset="0"/>
              </a:rPr>
              <a:t> </a:t>
            </a:r>
            <a:r>
              <a:rPr lang="en-US" sz="2800" dirty="0" err="1" smtClean="0">
                <a:solidFill>
                  <a:schemeClr val="tx1">
                    <a:lumMod val="75000"/>
                    <a:lumOff val="25000"/>
                  </a:schemeClr>
                </a:solidFill>
                <a:latin typeface="Berlin Sans FB Demi" pitchFamily="34" charset="0"/>
              </a:rPr>
              <a:t>demi</a:t>
            </a:r>
            <a:r>
              <a:rPr lang="en-US" sz="2800" dirty="0" smtClean="0">
                <a:solidFill>
                  <a:schemeClr val="tx1">
                    <a:lumMod val="75000"/>
                    <a:lumOff val="25000"/>
                  </a:schemeClr>
                </a:solidFill>
                <a:latin typeface="Berlin Sans FB Demi" pitchFamily="34" charset="0"/>
              </a:rPr>
              <a:t> </a:t>
            </a:r>
            <a:r>
              <a:rPr lang="en-US" sz="2800" dirty="0" err="1" smtClean="0">
                <a:solidFill>
                  <a:schemeClr val="tx1">
                    <a:lumMod val="75000"/>
                    <a:lumOff val="25000"/>
                  </a:schemeClr>
                </a:solidFill>
                <a:latin typeface="Berlin Sans FB Demi" pitchFamily="34" charset="0"/>
              </a:rPr>
              <a:t>Ketertiban</a:t>
            </a:r>
            <a:r>
              <a:rPr lang="en-US" sz="2800" dirty="0" smtClean="0">
                <a:solidFill>
                  <a:schemeClr val="tx1">
                    <a:lumMod val="75000"/>
                    <a:lumOff val="25000"/>
                  </a:schemeClr>
                </a:solidFill>
                <a:latin typeface="Berlin Sans FB Demi" pitchFamily="34" charset="0"/>
              </a:rPr>
              <a:t> &amp; </a:t>
            </a:r>
            <a:r>
              <a:rPr lang="en-US" sz="2800" dirty="0" err="1" smtClean="0">
                <a:solidFill>
                  <a:schemeClr val="tx1">
                    <a:lumMod val="75000"/>
                    <a:lumOff val="25000"/>
                  </a:schemeClr>
                </a:solidFill>
                <a:latin typeface="Berlin Sans FB Demi" pitchFamily="34" charset="0"/>
              </a:rPr>
              <a:t>Kebaikan</a:t>
            </a:r>
            <a:r>
              <a:rPr lang="en-US" sz="2800" dirty="0" smtClean="0">
                <a:solidFill>
                  <a:schemeClr val="tx1">
                    <a:lumMod val="75000"/>
                    <a:lumOff val="25000"/>
                  </a:schemeClr>
                </a:solidFill>
                <a:latin typeface="Berlin Sans FB Demi" pitchFamily="34" charset="0"/>
              </a:rPr>
              <a:t> </a:t>
            </a:r>
            <a:r>
              <a:rPr lang="en-US" sz="2800" dirty="0" err="1" smtClean="0">
                <a:solidFill>
                  <a:schemeClr val="tx1">
                    <a:lumMod val="75000"/>
                    <a:lumOff val="25000"/>
                  </a:schemeClr>
                </a:solidFill>
                <a:latin typeface="Berlin Sans FB Demi" pitchFamily="34" charset="0"/>
              </a:rPr>
              <a:t>bersama</a:t>
            </a:r>
            <a:r>
              <a:rPr lang="en-US" sz="2800" dirty="0" smtClean="0">
                <a:solidFill>
                  <a:schemeClr val="tx1">
                    <a:lumMod val="75000"/>
                    <a:lumOff val="25000"/>
                  </a:schemeClr>
                </a:solidFill>
                <a:latin typeface="Berlin Sans FB Demi" pitchFamily="34" charset="0"/>
              </a:rPr>
              <a:t> </a:t>
            </a:r>
            <a:r>
              <a:rPr lang="en-US" sz="2800" dirty="0" err="1" smtClean="0">
                <a:solidFill>
                  <a:schemeClr val="tx1">
                    <a:lumMod val="75000"/>
                    <a:lumOff val="25000"/>
                  </a:schemeClr>
                </a:solidFill>
                <a:latin typeface="Berlin Sans FB Demi" pitchFamily="34" charset="0"/>
              </a:rPr>
              <a:t>bagi</a:t>
            </a:r>
            <a:r>
              <a:rPr lang="en-US" sz="2800" dirty="0" smtClean="0">
                <a:solidFill>
                  <a:schemeClr val="tx1">
                    <a:lumMod val="75000"/>
                    <a:lumOff val="25000"/>
                  </a:schemeClr>
                </a:solidFill>
                <a:latin typeface="Berlin Sans FB Demi" pitchFamily="34" charset="0"/>
              </a:rPr>
              <a:t> </a:t>
            </a:r>
            <a:r>
              <a:rPr lang="en-US" sz="2800" dirty="0" err="1" smtClean="0">
                <a:solidFill>
                  <a:schemeClr val="tx1">
                    <a:lumMod val="75000"/>
                    <a:lumOff val="25000"/>
                  </a:schemeClr>
                </a:solidFill>
                <a:latin typeface="Berlin Sans FB Demi" pitchFamily="34" charset="0"/>
              </a:rPr>
              <a:t>seluruh</a:t>
            </a:r>
            <a:r>
              <a:rPr lang="en-US" sz="2800" dirty="0" smtClean="0">
                <a:solidFill>
                  <a:schemeClr val="tx1">
                    <a:lumMod val="75000"/>
                    <a:lumOff val="25000"/>
                  </a:schemeClr>
                </a:solidFill>
                <a:latin typeface="Berlin Sans FB Demi" pitchFamily="34" charset="0"/>
              </a:rPr>
              <a:t> Resident.</a:t>
            </a:r>
          </a:p>
          <a:p>
            <a:pPr algn="ctr"/>
            <a:r>
              <a:rPr lang="en-US" sz="2800" dirty="0" err="1" smtClean="0">
                <a:solidFill>
                  <a:srgbClr val="990099"/>
                </a:solidFill>
                <a:latin typeface="Berlin Sans FB Demi" pitchFamily="34" charset="0"/>
              </a:rPr>
              <a:t>Kami</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menyayangkan</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masih</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ada</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beberapa</a:t>
            </a:r>
            <a:r>
              <a:rPr lang="en-US" sz="2800" dirty="0" smtClean="0">
                <a:solidFill>
                  <a:srgbClr val="990099"/>
                </a:solidFill>
                <a:latin typeface="Berlin Sans FB Demi" pitchFamily="34" charset="0"/>
              </a:rPr>
              <a:t> Resident yang </a:t>
            </a:r>
            <a:r>
              <a:rPr lang="en-US" sz="2800" dirty="0" smtClean="0">
                <a:solidFill>
                  <a:srgbClr val="FF0000"/>
                </a:solidFill>
                <a:latin typeface="Berlin Sans FB Demi" pitchFamily="34" charset="0"/>
              </a:rPr>
              <a:t>MASIH</a:t>
            </a:r>
            <a:r>
              <a:rPr lang="en-US" sz="2800" dirty="0" smtClean="0">
                <a:solidFill>
                  <a:srgbClr val="990099"/>
                </a:solidFill>
                <a:latin typeface="Berlin Sans FB Demi" pitchFamily="34" charset="0"/>
              </a:rPr>
              <a:t> </a:t>
            </a:r>
            <a:r>
              <a:rPr lang="en-US" sz="2800" dirty="0" smtClean="0">
                <a:solidFill>
                  <a:srgbClr val="FF0000"/>
                </a:solidFill>
                <a:latin typeface="Berlin Sans FB Demi" pitchFamily="34" charset="0"/>
              </a:rPr>
              <a:t>MELANGGARNYA,</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namun</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tetap</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akan</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kami</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ingatkan</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dan</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tegaskan</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melalui</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Teguran</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Langsung</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maupun</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Surat</a:t>
            </a:r>
            <a:r>
              <a:rPr lang="en-US" sz="2800" dirty="0" smtClean="0">
                <a:solidFill>
                  <a:srgbClr val="990099"/>
                </a:solidFill>
                <a:latin typeface="Berlin Sans FB Demi" pitchFamily="34" charset="0"/>
              </a:rPr>
              <a:t>.</a:t>
            </a:r>
            <a:r>
              <a:rPr lang="en-US" sz="2800" dirty="0" smtClean="0">
                <a:solidFill>
                  <a:srgbClr val="990099"/>
                </a:solidFill>
                <a:latin typeface="Berlin Sans FB Demi" pitchFamily="34" charset="0"/>
              </a:rPr>
              <a:t> </a:t>
            </a:r>
            <a:endParaRPr lang="en-US" sz="2800" dirty="0" smtClean="0">
              <a:solidFill>
                <a:srgbClr val="990099"/>
              </a:solidFill>
              <a:latin typeface="Berlin Sans FB Demi" pitchFamily="34" charset="0"/>
            </a:endParaRPr>
          </a:p>
          <a:p>
            <a:pPr algn="ctr"/>
            <a:endParaRPr lang="en-US" sz="900" dirty="0" smtClean="0">
              <a:solidFill>
                <a:srgbClr val="990099"/>
              </a:solidFill>
              <a:latin typeface="Berlin Sans FB Demi" pitchFamily="34" charset="0"/>
            </a:endParaRPr>
          </a:p>
          <a:p>
            <a:pPr algn="ctr"/>
            <a:r>
              <a:rPr lang="en-US" sz="2800" dirty="0" err="1" smtClean="0">
                <a:solidFill>
                  <a:srgbClr val="990099"/>
                </a:solidFill>
                <a:latin typeface="Berlin Sans FB Demi" pitchFamily="34" charset="0"/>
              </a:rPr>
              <a:t>Kami</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Mohon</a:t>
            </a:r>
            <a:r>
              <a:rPr lang="en-US" sz="2800" dirty="0" smtClean="0">
                <a:solidFill>
                  <a:srgbClr val="990099"/>
                </a:solidFill>
                <a:latin typeface="Berlin Sans FB Demi" pitchFamily="34" charset="0"/>
              </a:rPr>
              <a:t> </a:t>
            </a:r>
            <a:r>
              <a:rPr lang="en-US" sz="2800" dirty="0" err="1" smtClean="0">
                <a:solidFill>
                  <a:srgbClr val="990099"/>
                </a:solidFill>
                <a:latin typeface="Berlin Sans FB Demi" pitchFamily="34" charset="0"/>
              </a:rPr>
              <a:t>untuk</a:t>
            </a:r>
            <a:r>
              <a:rPr lang="en-US" sz="2800" dirty="0" smtClean="0">
                <a:solidFill>
                  <a:srgbClr val="990099"/>
                </a:solidFill>
                <a:latin typeface="Berlin Sans FB Demi" pitchFamily="34" charset="0"/>
              </a:rPr>
              <a:t> JANGAN TERSINGGUNG. </a:t>
            </a:r>
            <a:endParaRPr lang="en-US" dirty="0" smtClean="0">
              <a:solidFill>
                <a:srgbClr val="990099"/>
              </a:solidFill>
              <a:latin typeface="Berlin Sans FB Demi" pitchFamily="34" charset="0"/>
            </a:endParaRPr>
          </a:p>
          <a:p>
            <a:pPr algn="ctr"/>
            <a:endParaRPr lang="en-US" sz="600" dirty="0" smtClean="0">
              <a:latin typeface="Berlin Sans FB Demi" pitchFamily="34" charset="0"/>
            </a:endParaRPr>
          </a:p>
          <a:p>
            <a:pPr algn="ctr"/>
            <a:r>
              <a:rPr lang="en-US" sz="2400" dirty="0" smtClean="0">
                <a:latin typeface="Brush Script Std" pitchFamily="50" charset="0"/>
              </a:rPr>
              <a:t>Condominium Management </a:t>
            </a:r>
            <a:endParaRPr lang="id-ID" sz="2400" dirty="0">
              <a:latin typeface="Brush Script Std" pitchFamily="50" charset="0"/>
            </a:endParaRPr>
          </a:p>
        </p:txBody>
      </p:sp>
      <p:sp>
        <p:nvSpPr>
          <p:cNvPr id="8" name="Rectangle 7"/>
          <p:cNvSpPr/>
          <p:nvPr/>
        </p:nvSpPr>
        <p:spPr>
          <a:xfrm>
            <a:off x="1337575" y="125062"/>
            <a:ext cx="6420347" cy="1446550"/>
          </a:xfrm>
          <a:prstGeom prst="rect">
            <a:avLst/>
          </a:prstGeom>
        </p:spPr>
        <p:txBody>
          <a:bodyPr wrap="none">
            <a:spAutoFit/>
          </a:bodyPr>
          <a:lstStyle/>
          <a:p>
            <a:pPr fontAlgn="auto">
              <a:spcBef>
                <a:spcPts val="0"/>
              </a:spcBef>
              <a:spcAft>
                <a:spcPts val="0"/>
              </a:spcAft>
            </a:pPr>
            <a:r>
              <a:rPr lang="en-US" sz="8800" u="sng" cap="all" dirty="0">
                <a:ln w="6350">
                  <a:noFill/>
                </a:ln>
                <a:solidFill>
                  <a:prstClr val="black"/>
                </a:solidFill>
                <a:effectLst>
                  <a:outerShdw blurRad="38100" dist="38100" dir="2700000" algn="tl">
                    <a:srgbClr val="000000">
                      <a:alpha val="43137"/>
                    </a:srgbClr>
                  </a:outerShdw>
                </a:effectLst>
                <a:latin typeface="Colonna MT" pitchFamily="82" charset="0"/>
              </a:rPr>
              <a:t>R</a:t>
            </a:r>
            <a:r>
              <a:rPr lang="en-US" sz="6000" u="sng" cap="all" dirty="0">
                <a:ln w="6350">
                  <a:noFill/>
                </a:ln>
                <a:solidFill>
                  <a:prstClr val="black"/>
                </a:solidFill>
                <a:effectLst>
                  <a:outerShdw blurRad="38100" dist="38100" dir="2700000" algn="tl">
                    <a:srgbClr val="000000">
                      <a:alpha val="43137"/>
                    </a:srgbClr>
                  </a:outerShdw>
                </a:effectLst>
                <a:latin typeface="Colonna MT" pitchFamily="82" charset="0"/>
              </a:rPr>
              <a:t>ESIDENT - </a:t>
            </a:r>
            <a:r>
              <a:rPr lang="en-US" sz="8800" u="sng" cap="all" dirty="0">
                <a:ln w="6350">
                  <a:noFill/>
                </a:ln>
                <a:solidFill>
                  <a:prstClr val="black"/>
                </a:solidFill>
                <a:effectLst>
                  <a:outerShdw blurRad="38100" dist="38100" dir="2700000" algn="tl">
                    <a:srgbClr val="000000">
                      <a:alpha val="43137"/>
                    </a:srgbClr>
                  </a:outerShdw>
                </a:effectLst>
                <a:latin typeface="Colonna MT" pitchFamily="82" charset="0"/>
              </a:rPr>
              <a:t>I</a:t>
            </a:r>
            <a:r>
              <a:rPr lang="en-US" sz="6000" u="sng" cap="all" dirty="0">
                <a:ln w="6350">
                  <a:noFill/>
                </a:ln>
                <a:solidFill>
                  <a:prstClr val="black"/>
                </a:solidFill>
                <a:effectLst>
                  <a:outerShdw blurRad="38100" dist="38100" dir="2700000" algn="tl">
                    <a:srgbClr val="000000">
                      <a:alpha val="43137"/>
                    </a:srgbClr>
                  </a:outerShdw>
                </a:effectLst>
                <a:latin typeface="Colonna MT" pitchFamily="82" charset="0"/>
              </a:rPr>
              <a:t>NFO</a:t>
            </a:r>
            <a:endParaRPr lang="id-ID" dirty="0">
              <a:solidFill>
                <a:prstClr val="black"/>
              </a:solidFill>
              <a:effectLst>
                <a:outerShdw blurRad="38100" dist="38100" dir="2700000" algn="tl">
                  <a:srgbClr val="000000">
                    <a:alpha val="43137"/>
                  </a:srgbClr>
                </a:outerShdw>
              </a:effectLst>
              <a:latin typeface="Verdana"/>
            </a:endParaRPr>
          </a:p>
        </p:txBody>
      </p:sp>
    </p:spTree>
  </p:cSld>
  <p:clrMapOvr>
    <a:masterClrMapping/>
  </p:clrMapOvr>
  <p:transition advClick="0" advTm="6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3_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22066</TotalTime>
  <Words>1301</Words>
  <Application>Microsoft Office PowerPoint</Application>
  <PresentationFormat>On-screen Show (4:3)</PresentationFormat>
  <Paragraphs>238</Paragraphs>
  <Slides>28</Slides>
  <Notes>15</Notes>
  <HiddenSlides>0</HiddenSlides>
  <MMClips>3</MMClips>
  <ScaleCrop>false</ScaleCrop>
  <HeadingPairs>
    <vt:vector size="4" baseType="variant">
      <vt:variant>
        <vt:lpstr>Theme</vt:lpstr>
      </vt:variant>
      <vt:variant>
        <vt:i4>7</vt:i4>
      </vt:variant>
      <vt:variant>
        <vt:lpstr>Slide Titles</vt:lpstr>
      </vt:variant>
      <vt:variant>
        <vt:i4>28</vt:i4>
      </vt:variant>
    </vt:vector>
  </HeadingPairs>
  <TitlesOfParts>
    <vt:vector size="35" baseType="lpstr">
      <vt:lpstr>Firelight</vt:lpstr>
      <vt:lpstr>Theme1</vt:lpstr>
      <vt:lpstr>1_Firelight</vt:lpstr>
      <vt:lpstr>Aspect</vt:lpstr>
      <vt:lpstr>Office Theme</vt:lpstr>
      <vt:lpstr>Technic</vt:lpstr>
      <vt:lpstr>3_Firelight</vt:lpstr>
      <vt:lpstr>Slide 1</vt:lpstr>
      <vt:lpstr>Slide 2</vt:lpstr>
      <vt:lpstr>Slide 3</vt:lpstr>
      <vt:lpstr>Slide 4</vt:lpstr>
      <vt:lpstr>Slide 5</vt:lpstr>
      <vt:lpstr>Slide 6</vt:lpstr>
      <vt:lpstr>Slide 7</vt:lpstr>
      <vt:lpstr>Slide 8</vt:lpstr>
      <vt:lpstr>Slide 9</vt:lpstr>
      <vt:lpstr>Ketentuan Tambahan Parkir MOBIL Resident ,   Oleh karena adanya beberapa PENYIMPANGAN pada Batasan Jumlah Mobil Penghuni yang Parkir di Condominium, Management Mengingatkan kembali akan hal tersebut sbb:  1.   Maximal 2 Mobil yang diizinkan masuk per Unit (200 M²) 2.  Mobil ditempeli STICKER dari Management. 3.  Yang memasukan MOBIL lebih dari 2, dimohon Melapor kepada        Management, Kami kategorikan sebagai kendaraan TITIPAN.      Sekaligus sampaikan Durasi penitipannya. 4.  Kendaraan TITIPAN wajib Parkir di Lantai 4 (P2), Jangan lagi      Parkir di lantai 5 (P3) 5.  Kendaraan TITIPAN adalah Tanggung Jawab Pemilik. 6.  Untuk Alasan Keamanan, Management berhak untuk melarang       kendaraan yang tidak memenuhi syarat untuk MASUK.  Jika Ditegur atau Disurati, MOHON JANGAN TERSINGGUNG.</vt:lpstr>
      <vt:lpstr>Slide 11</vt:lpstr>
      <vt:lpstr>JADWAL PEMBUANGAN SAMPAH</vt:lpstr>
      <vt:lpstr>ATURAN PARTISIPASI</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GAIH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Teddy</dc:creator>
  <cp:lastModifiedBy>AP4741</cp:lastModifiedBy>
  <cp:revision>1093</cp:revision>
  <dcterms:created xsi:type="dcterms:W3CDTF">2010-06-22T14:49:22Z</dcterms:created>
  <dcterms:modified xsi:type="dcterms:W3CDTF">2012-06-01T04:39:22Z</dcterms:modified>
</cp:coreProperties>
</file>