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52" r:id="rId2"/>
    <p:sldMasterId id="2147483764" r:id="rId3"/>
  </p:sldMasterIdLst>
  <p:notesMasterIdLst>
    <p:notesMasterId r:id="rId26"/>
  </p:notesMasterIdLst>
  <p:sldIdLst>
    <p:sldId id="272" r:id="rId4"/>
    <p:sldId id="281" r:id="rId5"/>
    <p:sldId id="259" r:id="rId6"/>
    <p:sldId id="282" r:id="rId7"/>
    <p:sldId id="273" r:id="rId8"/>
    <p:sldId id="283" r:id="rId9"/>
    <p:sldId id="289" r:id="rId10"/>
    <p:sldId id="294" r:id="rId11"/>
    <p:sldId id="284" r:id="rId12"/>
    <p:sldId id="276" r:id="rId13"/>
    <p:sldId id="277" r:id="rId14"/>
    <p:sldId id="293" r:id="rId15"/>
    <p:sldId id="295" r:id="rId16"/>
    <p:sldId id="278" r:id="rId17"/>
    <p:sldId id="286" r:id="rId18"/>
    <p:sldId id="292" r:id="rId19"/>
    <p:sldId id="280" r:id="rId20"/>
    <p:sldId id="287" r:id="rId21"/>
    <p:sldId id="296" r:id="rId22"/>
    <p:sldId id="297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CC0000"/>
    <a:srgbClr val="FF99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28" autoAdjust="0"/>
    <p:restoredTop sz="93635" autoAdjust="0"/>
  </p:normalViewPr>
  <p:slideViewPr>
    <p:cSldViewPr>
      <p:cViewPr varScale="1">
        <p:scale>
          <a:sx n="68" d="100"/>
          <a:sy n="68" d="100"/>
        </p:scale>
        <p:origin x="-102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Schedule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2233D294-DC18-4213-B2A2-9A8EFDE4BEA1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3,10,17 Sept’2011</a:t>
          </a:r>
          <a:endParaRPr lang="id-ID" sz="2000" dirty="0">
            <a:latin typeface="Estelle Black SF" pitchFamily="2" charset="0"/>
          </a:endParaRPr>
        </a:p>
      </dgm:t>
    </dgm:pt>
    <dgm:pt modelId="{F731F6FD-D51D-48EF-9B6F-3504FB5949B9}" type="parTrans" cxnId="{F049EA09-5CA1-4824-B535-EB035B56B8EA}">
      <dgm:prSet/>
      <dgm:spPr/>
      <dgm:t>
        <a:bodyPr/>
        <a:lstStyle/>
        <a:p>
          <a:endParaRPr lang="id-ID"/>
        </a:p>
      </dgm:t>
    </dgm:pt>
    <dgm:pt modelId="{51795D57-B3B4-405E-BE32-3E62784BAA5A}" type="sibTrans" cxnId="{F049EA09-5CA1-4824-B535-EB035B56B8EA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@ 14.00 – 17.00</a:t>
          </a:r>
          <a:endParaRPr lang="id-ID" sz="2000" dirty="0">
            <a:latin typeface="Estelle Black SF" pitchFamily="2" charset="0"/>
          </a:endParaRPr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3" custLinFactNeighborY="-4615"/>
      <dgm:spPr/>
      <dgm:t>
        <a:bodyPr/>
        <a:lstStyle/>
        <a:p>
          <a:endParaRPr lang="id-ID"/>
        </a:p>
      </dgm:t>
    </dgm:pt>
    <dgm:pt modelId="{B74A520E-4A8E-4ADD-B468-9C55A4A9A3C8}" type="pres">
      <dgm:prSet presAssocID="{2233D294-DC18-4213-B2A2-9A8EFDE4BEA1}" presName="vertSpace2" presStyleLbl="node1" presStyleIdx="0" presStyleCnt="3"/>
      <dgm:spPr/>
    </dgm:pt>
    <dgm:pt modelId="{C63ECD95-7F46-4B79-900F-781E24B3CA0D}" type="pres">
      <dgm:prSet presAssocID="{2233D294-DC18-4213-B2A2-9A8EFDE4BEA1}" presName="circle2" presStyleLbl="node1" presStyleIdx="1" presStyleCnt="3"/>
      <dgm:spPr/>
    </dgm:pt>
    <dgm:pt modelId="{66CED94D-8CD8-4DBF-AC20-5CC2F1CCA9FE}" type="pres">
      <dgm:prSet presAssocID="{2233D294-DC18-4213-B2A2-9A8EFDE4BEA1}" presName="rect2" presStyleLbl="alignAcc1" presStyleIdx="1" presStyleCnt="3"/>
      <dgm:spPr/>
      <dgm:t>
        <a:bodyPr/>
        <a:lstStyle/>
        <a:p>
          <a:endParaRPr lang="id-ID"/>
        </a:p>
      </dgm:t>
    </dgm:pt>
    <dgm:pt modelId="{2E9FB01D-A3CC-4D07-AF10-54C9D5985586}" type="pres">
      <dgm:prSet presAssocID="{B667D468-3E47-4CBA-B657-D983BD859527}" presName="vertSpace3" presStyleLbl="node1" presStyleIdx="1" presStyleCnt="3"/>
      <dgm:spPr/>
    </dgm:pt>
    <dgm:pt modelId="{ACADE69D-562A-4CCB-97B0-E615D33D208B}" type="pres">
      <dgm:prSet presAssocID="{B667D468-3E47-4CBA-B657-D983BD859527}" presName="circle3" presStyleLbl="node1" presStyleIdx="2" presStyleCnt="3"/>
      <dgm:spPr/>
    </dgm:pt>
    <dgm:pt modelId="{E6847B80-C651-4490-9859-83EFDBC4EFD4}" type="pres">
      <dgm:prSet presAssocID="{B667D468-3E47-4CBA-B657-D983BD859527}" presName="rect3" presStyleLbl="alignAcc1" presStyleIdx="2" presStyleCnt="3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89C2B-1D5C-4013-93F2-C4271994C3B4}" type="pres">
      <dgm:prSet presAssocID="{2233D294-DC18-4213-B2A2-9A8EFDE4BEA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A91A8D-4073-4040-B178-DD83F14772F4}" type="pres">
      <dgm:prSet presAssocID="{B667D468-3E47-4CBA-B657-D983BD85952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9C25357-23BA-4189-B903-873B16C9BA74}" type="presOf" srcId="{B667D468-3E47-4CBA-B657-D983BD859527}" destId="{07A91A8D-4073-4040-B178-DD83F14772F4}" srcOrd="1" destOrd="0" presId="urn:microsoft.com/office/officeart/2005/8/layout/target3"/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2FD6368C-4CA1-4CF0-8764-06F707E69C90}" type="presOf" srcId="{13A834AF-7455-4857-992F-370F79248160}" destId="{C5D7DCC6-FF98-431B-ADC0-B1DC00B1E08D}" srcOrd="1" destOrd="0" presId="urn:microsoft.com/office/officeart/2005/8/layout/target3"/>
    <dgm:cxn modelId="{F049EA09-5CA1-4824-B535-EB035B56B8EA}" srcId="{70A74F38-3953-4B0C-957C-F1B02A37B69C}" destId="{2233D294-DC18-4213-B2A2-9A8EFDE4BEA1}" srcOrd="1" destOrd="0" parTransId="{F731F6FD-D51D-48EF-9B6F-3504FB5949B9}" sibTransId="{51795D57-B3B4-405E-BE32-3E62784BAA5A}"/>
    <dgm:cxn modelId="{E1624C71-AB6D-455C-8F74-E3487FC815E5}" type="presOf" srcId="{2233D294-DC18-4213-B2A2-9A8EFDE4BEA1}" destId="{66CED94D-8CD8-4DBF-AC20-5CC2F1CCA9FE}" srcOrd="0" destOrd="0" presId="urn:microsoft.com/office/officeart/2005/8/layout/target3"/>
    <dgm:cxn modelId="{3838510A-E7D0-4C58-9A39-F79FFFF8C8FB}" type="presOf" srcId="{70A74F38-3953-4B0C-957C-F1B02A37B69C}" destId="{4BB2645C-2186-4AF0-99AD-CD722DB42803}" srcOrd="0" destOrd="0" presId="urn:microsoft.com/office/officeart/2005/8/layout/target3"/>
    <dgm:cxn modelId="{1435263A-FA21-42C9-90DA-EBF34F50155D}" type="presOf" srcId="{13A834AF-7455-4857-992F-370F79248160}" destId="{16DB7855-8DDE-4667-9837-9956AF68DF2E}" srcOrd="0" destOrd="0" presId="urn:microsoft.com/office/officeart/2005/8/layout/target3"/>
    <dgm:cxn modelId="{BC4458FE-EFE1-4202-A173-071E6D343573}" srcId="{70A74F38-3953-4B0C-957C-F1B02A37B69C}" destId="{B667D468-3E47-4CBA-B657-D983BD859527}" srcOrd="2" destOrd="0" parTransId="{9B647155-007D-45AA-B13F-860B8147FE87}" sibTransId="{3973A1F1-B6BB-4016-91CF-22D30791F7F4}"/>
    <dgm:cxn modelId="{E5C972C4-2536-4FE0-B614-A505FC5C732E}" type="presOf" srcId="{B667D468-3E47-4CBA-B657-D983BD859527}" destId="{E6847B80-C651-4490-9859-83EFDBC4EFD4}" srcOrd="0" destOrd="0" presId="urn:microsoft.com/office/officeart/2005/8/layout/target3"/>
    <dgm:cxn modelId="{73BFE8A0-012A-454D-98E4-17ACDEC0D5C6}" type="presOf" srcId="{2233D294-DC18-4213-B2A2-9A8EFDE4BEA1}" destId="{CCA89C2B-1D5C-4013-93F2-C4271994C3B4}" srcOrd="1" destOrd="0" presId="urn:microsoft.com/office/officeart/2005/8/layout/target3"/>
    <dgm:cxn modelId="{DC944D5D-7111-41B8-A064-24A441B949BB}" type="presParOf" srcId="{4BB2645C-2186-4AF0-99AD-CD722DB42803}" destId="{39A79B4E-2CFC-4B8A-A653-63ECC416290E}" srcOrd="0" destOrd="0" presId="urn:microsoft.com/office/officeart/2005/8/layout/target3"/>
    <dgm:cxn modelId="{26A44DD3-E508-492C-A4EE-C47CAF5E1017}" type="presParOf" srcId="{4BB2645C-2186-4AF0-99AD-CD722DB42803}" destId="{F17E79F5-7A2A-4BCC-8368-F153E0FFC6E0}" srcOrd="1" destOrd="0" presId="urn:microsoft.com/office/officeart/2005/8/layout/target3"/>
    <dgm:cxn modelId="{9E9B60ED-28E3-4F70-9A37-943077A18E1E}" type="presParOf" srcId="{4BB2645C-2186-4AF0-99AD-CD722DB42803}" destId="{16DB7855-8DDE-4667-9837-9956AF68DF2E}" srcOrd="2" destOrd="0" presId="urn:microsoft.com/office/officeart/2005/8/layout/target3"/>
    <dgm:cxn modelId="{AFD15D7C-0FB4-4C63-B214-0B6C323939CF}" type="presParOf" srcId="{4BB2645C-2186-4AF0-99AD-CD722DB42803}" destId="{B74A520E-4A8E-4ADD-B468-9C55A4A9A3C8}" srcOrd="3" destOrd="0" presId="urn:microsoft.com/office/officeart/2005/8/layout/target3"/>
    <dgm:cxn modelId="{E9239F17-B09F-4DC9-95CC-E4E1EFA72865}" type="presParOf" srcId="{4BB2645C-2186-4AF0-99AD-CD722DB42803}" destId="{C63ECD95-7F46-4B79-900F-781E24B3CA0D}" srcOrd="4" destOrd="0" presId="urn:microsoft.com/office/officeart/2005/8/layout/target3"/>
    <dgm:cxn modelId="{F244B1F3-A93E-4C91-96D3-0A7470DDF74B}" type="presParOf" srcId="{4BB2645C-2186-4AF0-99AD-CD722DB42803}" destId="{66CED94D-8CD8-4DBF-AC20-5CC2F1CCA9FE}" srcOrd="5" destOrd="0" presId="urn:microsoft.com/office/officeart/2005/8/layout/target3"/>
    <dgm:cxn modelId="{05CD8776-96DF-4F82-9FA8-3F1A595B8F72}" type="presParOf" srcId="{4BB2645C-2186-4AF0-99AD-CD722DB42803}" destId="{2E9FB01D-A3CC-4D07-AF10-54C9D5985586}" srcOrd="6" destOrd="0" presId="urn:microsoft.com/office/officeart/2005/8/layout/target3"/>
    <dgm:cxn modelId="{F12CD8AA-A31B-4680-83E8-0D0290C9FC52}" type="presParOf" srcId="{4BB2645C-2186-4AF0-99AD-CD722DB42803}" destId="{ACADE69D-562A-4CCB-97B0-E615D33D208B}" srcOrd="7" destOrd="0" presId="urn:microsoft.com/office/officeart/2005/8/layout/target3"/>
    <dgm:cxn modelId="{5DED5E45-3FA1-4FE2-A41B-6D76F8C15255}" type="presParOf" srcId="{4BB2645C-2186-4AF0-99AD-CD722DB42803}" destId="{E6847B80-C651-4490-9859-83EFDBC4EFD4}" srcOrd="8" destOrd="0" presId="urn:microsoft.com/office/officeart/2005/8/layout/target3"/>
    <dgm:cxn modelId="{F83C0F96-4C47-45B4-A79A-4DF3FED6CEF5}" type="presParOf" srcId="{4BB2645C-2186-4AF0-99AD-CD722DB42803}" destId="{C5D7DCC6-FF98-431B-ADC0-B1DC00B1E08D}" srcOrd="9" destOrd="0" presId="urn:microsoft.com/office/officeart/2005/8/layout/target3"/>
    <dgm:cxn modelId="{078B421F-85FB-44DA-A647-9361107A4B2A}" type="presParOf" srcId="{4BB2645C-2186-4AF0-99AD-CD722DB42803}" destId="{CCA89C2B-1D5C-4013-93F2-C4271994C3B4}" srcOrd="10" destOrd="0" presId="urn:microsoft.com/office/officeart/2005/8/layout/target3"/>
    <dgm:cxn modelId="{05496201-85EF-401C-BB27-493BD6D4A595}" type="presParOf" srcId="{4BB2645C-2186-4AF0-99AD-CD722DB42803}" destId="{07A91A8D-4073-4040-B178-DD83F14772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err="1" smtClean="0">
              <a:latin typeface="Estelle Black SF" pitchFamily="2" charset="0"/>
            </a:rPr>
            <a:t>Jadwal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2233D294-DC18-4213-B2A2-9A8EFDE4BEA1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3,10,17 Sept’2011</a:t>
          </a:r>
          <a:endParaRPr lang="id-ID" sz="2000" dirty="0">
            <a:latin typeface="Estelle Black SF" pitchFamily="2" charset="0"/>
          </a:endParaRPr>
        </a:p>
      </dgm:t>
    </dgm:pt>
    <dgm:pt modelId="{F731F6FD-D51D-48EF-9B6F-3504FB5949B9}" type="parTrans" cxnId="{F049EA09-5CA1-4824-B535-EB035B56B8EA}">
      <dgm:prSet/>
      <dgm:spPr/>
      <dgm:t>
        <a:bodyPr/>
        <a:lstStyle/>
        <a:p>
          <a:endParaRPr lang="id-ID"/>
        </a:p>
      </dgm:t>
    </dgm:pt>
    <dgm:pt modelId="{51795D57-B3B4-405E-BE32-3E62784BAA5A}" type="sibTrans" cxnId="{F049EA09-5CA1-4824-B535-EB035B56B8EA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Jan 14.00 – 17.00</a:t>
          </a:r>
          <a:endParaRPr lang="id-ID" sz="2000" dirty="0">
            <a:latin typeface="Estelle Black SF" pitchFamily="2" charset="0"/>
          </a:endParaRPr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3" custLinFactNeighborY="-4615"/>
      <dgm:spPr/>
      <dgm:t>
        <a:bodyPr/>
        <a:lstStyle/>
        <a:p>
          <a:endParaRPr lang="id-ID"/>
        </a:p>
      </dgm:t>
    </dgm:pt>
    <dgm:pt modelId="{B74A520E-4A8E-4ADD-B468-9C55A4A9A3C8}" type="pres">
      <dgm:prSet presAssocID="{2233D294-DC18-4213-B2A2-9A8EFDE4BEA1}" presName="vertSpace2" presStyleLbl="node1" presStyleIdx="0" presStyleCnt="3"/>
      <dgm:spPr/>
    </dgm:pt>
    <dgm:pt modelId="{C63ECD95-7F46-4B79-900F-781E24B3CA0D}" type="pres">
      <dgm:prSet presAssocID="{2233D294-DC18-4213-B2A2-9A8EFDE4BEA1}" presName="circle2" presStyleLbl="node1" presStyleIdx="1" presStyleCnt="3"/>
      <dgm:spPr/>
    </dgm:pt>
    <dgm:pt modelId="{66CED94D-8CD8-4DBF-AC20-5CC2F1CCA9FE}" type="pres">
      <dgm:prSet presAssocID="{2233D294-DC18-4213-B2A2-9A8EFDE4BEA1}" presName="rect2" presStyleLbl="alignAcc1" presStyleIdx="1" presStyleCnt="3"/>
      <dgm:spPr/>
      <dgm:t>
        <a:bodyPr/>
        <a:lstStyle/>
        <a:p>
          <a:endParaRPr lang="id-ID"/>
        </a:p>
      </dgm:t>
    </dgm:pt>
    <dgm:pt modelId="{2E9FB01D-A3CC-4D07-AF10-54C9D5985586}" type="pres">
      <dgm:prSet presAssocID="{B667D468-3E47-4CBA-B657-D983BD859527}" presName="vertSpace3" presStyleLbl="node1" presStyleIdx="1" presStyleCnt="3"/>
      <dgm:spPr/>
    </dgm:pt>
    <dgm:pt modelId="{ACADE69D-562A-4CCB-97B0-E615D33D208B}" type="pres">
      <dgm:prSet presAssocID="{B667D468-3E47-4CBA-B657-D983BD859527}" presName="circle3" presStyleLbl="node1" presStyleIdx="2" presStyleCnt="3"/>
      <dgm:spPr/>
    </dgm:pt>
    <dgm:pt modelId="{E6847B80-C651-4490-9859-83EFDBC4EFD4}" type="pres">
      <dgm:prSet presAssocID="{B667D468-3E47-4CBA-B657-D983BD859527}" presName="rect3" presStyleLbl="alignAcc1" presStyleIdx="2" presStyleCnt="3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89C2B-1D5C-4013-93F2-C4271994C3B4}" type="pres">
      <dgm:prSet presAssocID="{2233D294-DC18-4213-B2A2-9A8EFDE4BEA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A91A8D-4073-4040-B178-DD83F14772F4}" type="pres">
      <dgm:prSet presAssocID="{B667D468-3E47-4CBA-B657-D983BD85952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4C707B44-683A-45B8-9B39-26BC8AA6547C}" type="presOf" srcId="{B667D468-3E47-4CBA-B657-D983BD859527}" destId="{07A91A8D-4073-4040-B178-DD83F14772F4}" srcOrd="1" destOrd="0" presId="urn:microsoft.com/office/officeart/2005/8/layout/target3"/>
    <dgm:cxn modelId="{F049EA09-5CA1-4824-B535-EB035B56B8EA}" srcId="{70A74F38-3953-4B0C-957C-F1B02A37B69C}" destId="{2233D294-DC18-4213-B2A2-9A8EFDE4BEA1}" srcOrd="1" destOrd="0" parTransId="{F731F6FD-D51D-48EF-9B6F-3504FB5949B9}" sibTransId="{51795D57-B3B4-405E-BE32-3E62784BAA5A}"/>
    <dgm:cxn modelId="{D2D83000-894D-4D31-A8CB-319AE7ED0733}" type="presOf" srcId="{2233D294-DC18-4213-B2A2-9A8EFDE4BEA1}" destId="{66CED94D-8CD8-4DBF-AC20-5CC2F1CCA9FE}" srcOrd="0" destOrd="0" presId="urn:microsoft.com/office/officeart/2005/8/layout/target3"/>
    <dgm:cxn modelId="{6F047955-A9A3-4127-A129-A3487836484D}" type="presOf" srcId="{2233D294-DC18-4213-B2A2-9A8EFDE4BEA1}" destId="{CCA89C2B-1D5C-4013-93F2-C4271994C3B4}" srcOrd="1" destOrd="0" presId="urn:microsoft.com/office/officeart/2005/8/layout/target3"/>
    <dgm:cxn modelId="{BB85BF00-73B4-4B20-8D66-04E83A0C879F}" type="presOf" srcId="{13A834AF-7455-4857-992F-370F79248160}" destId="{16DB7855-8DDE-4667-9837-9956AF68DF2E}" srcOrd="0" destOrd="0" presId="urn:microsoft.com/office/officeart/2005/8/layout/target3"/>
    <dgm:cxn modelId="{639378D3-7705-454E-AADA-03A6804CECBD}" type="presOf" srcId="{13A834AF-7455-4857-992F-370F79248160}" destId="{C5D7DCC6-FF98-431B-ADC0-B1DC00B1E08D}" srcOrd="1" destOrd="0" presId="urn:microsoft.com/office/officeart/2005/8/layout/target3"/>
    <dgm:cxn modelId="{AD762104-7E04-4553-84AA-67058071AB40}" type="presOf" srcId="{B667D468-3E47-4CBA-B657-D983BD859527}" destId="{E6847B80-C651-4490-9859-83EFDBC4EFD4}" srcOrd="0" destOrd="0" presId="urn:microsoft.com/office/officeart/2005/8/layout/target3"/>
    <dgm:cxn modelId="{BC4458FE-EFE1-4202-A173-071E6D343573}" srcId="{70A74F38-3953-4B0C-957C-F1B02A37B69C}" destId="{B667D468-3E47-4CBA-B657-D983BD859527}" srcOrd="2" destOrd="0" parTransId="{9B647155-007D-45AA-B13F-860B8147FE87}" sibTransId="{3973A1F1-B6BB-4016-91CF-22D30791F7F4}"/>
    <dgm:cxn modelId="{4D8A1C42-E151-4D5E-BDAB-12197325913E}" type="presOf" srcId="{70A74F38-3953-4B0C-957C-F1B02A37B69C}" destId="{4BB2645C-2186-4AF0-99AD-CD722DB42803}" srcOrd="0" destOrd="0" presId="urn:microsoft.com/office/officeart/2005/8/layout/target3"/>
    <dgm:cxn modelId="{57AB7069-25BD-4B34-A875-60F11673E798}" type="presParOf" srcId="{4BB2645C-2186-4AF0-99AD-CD722DB42803}" destId="{39A79B4E-2CFC-4B8A-A653-63ECC416290E}" srcOrd="0" destOrd="0" presId="urn:microsoft.com/office/officeart/2005/8/layout/target3"/>
    <dgm:cxn modelId="{9CAC674E-267C-462D-8C35-11D31635782D}" type="presParOf" srcId="{4BB2645C-2186-4AF0-99AD-CD722DB42803}" destId="{F17E79F5-7A2A-4BCC-8368-F153E0FFC6E0}" srcOrd="1" destOrd="0" presId="urn:microsoft.com/office/officeart/2005/8/layout/target3"/>
    <dgm:cxn modelId="{C4474386-F24D-4278-AF6F-A735C5D8D094}" type="presParOf" srcId="{4BB2645C-2186-4AF0-99AD-CD722DB42803}" destId="{16DB7855-8DDE-4667-9837-9956AF68DF2E}" srcOrd="2" destOrd="0" presId="urn:microsoft.com/office/officeart/2005/8/layout/target3"/>
    <dgm:cxn modelId="{44AEEFA8-F889-4021-81E5-7FB4D643E472}" type="presParOf" srcId="{4BB2645C-2186-4AF0-99AD-CD722DB42803}" destId="{B74A520E-4A8E-4ADD-B468-9C55A4A9A3C8}" srcOrd="3" destOrd="0" presId="urn:microsoft.com/office/officeart/2005/8/layout/target3"/>
    <dgm:cxn modelId="{06ADADB3-FC6C-4BFF-951A-70359338FBC1}" type="presParOf" srcId="{4BB2645C-2186-4AF0-99AD-CD722DB42803}" destId="{C63ECD95-7F46-4B79-900F-781E24B3CA0D}" srcOrd="4" destOrd="0" presId="urn:microsoft.com/office/officeart/2005/8/layout/target3"/>
    <dgm:cxn modelId="{747E1891-B9B3-418B-B047-F9A773029516}" type="presParOf" srcId="{4BB2645C-2186-4AF0-99AD-CD722DB42803}" destId="{66CED94D-8CD8-4DBF-AC20-5CC2F1CCA9FE}" srcOrd="5" destOrd="0" presId="urn:microsoft.com/office/officeart/2005/8/layout/target3"/>
    <dgm:cxn modelId="{E781D917-C7BB-42DD-957E-F009AC676B0E}" type="presParOf" srcId="{4BB2645C-2186-4AF0-99AD-CD722DB42803}" destId="{2E9FB01D-A3CC-4D07-AF10-54C9D5985586}" srcOrd="6" destOrd="0" presId="urn:microsoft.com/office/officeart/2005/8/layout/target3"/>
    <dgm:cxn modelId="{723D7C7A-1792-422D-8A08-6755F293E36C}" type="presParOf" srcId="{4BB2645C-2186-4AF0-99AD-CD722DB42803}" destId="{ACADE69D-562A-4CCB-97B0-E615D33D208B}" srcOrd="7" destOrd="0" presId="urn:microsoft.com/office/officeart/2005/8/layout/target3"/>
    <dgm:cxn modelId="{30BBAD68-D5AD-48DE-AAB6-63F2144EC7C8}" type="presParOf" srcId="{4BB2645C-2186-4AF0-99AD-CD722DB42803}" destId="{E6847B80-C651-4490-9859-83EFDBC4EFD4}" srcOrd="8" destOrd="0" presId="urn:microsoft.com/office/officeart/2005/8/layout/target3"/>
    <dgm:cxn modelId="{FD18E5EC-DD83-4DD1-B451-384C5E7B3E76}" type="presParOf" srcId="{4BB2645C-2186-4AF0-99AD-CD722DB42803}" destId="{C5D7DCC6-FF98-431B-ADC0-B1DC00B1E08D}" srcOrd="9" destOrd="0" presId="urn:microsoft.com/office/officeart/2005/8/layout/target3"/>
    <dgm:cxn modelId="{D697FB61-6A0F-40FF-8607-1698C43A9668}" type="presParOf" srcId="{4BB2645C-2186-4AF0-99AD-CD722DB42803}" destId="{CCA89C2B-1D5C-4013-93F2-C4271994C3B4}" srcOrd="10" destOrd="0" presId="urn:microsoft.com/office/officeart/2005/8/layout/target3"/>
    <dgm:cxn modelId="{BA6B01FF-1C24-41A4-A1F9-28235324B569}" type="presParOf" srcId="{4BB2645C-2186-4AF0-99AD-CD722DB42803}" destId="{07A91A8D-4073-4040-B178-DD83F14772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Schedule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2233D294-DC18-4213-B2A2-9A8EFDE4BEA1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10,14,17 Sept 2011</a:t>
          </a:r>
          <a:endParaRPr lang="id-ID" sz="2000" dirty="0">
            <a:latin typeface="Estelle Black SF" pitchFamily="2" charset="0"/>
          </a:endParaRPr>
        </a:p>
      </dgm:t>
    </dgm:pt>
    <dgm:pt modelId="{F731F6FD-D51D-48EF-9B6F-3504FB5949B9}" type="parTrans" cxnId="{F049EA09-5CA1-4824-B535-EB035B56B8EA}">
      <dgm:prSet/>
      <dgm:spPr/>
      <dgm:t>
        <a:bodyPr/>
        <a:lstStyle/>
        <a:p>
          <a:endParaRPr lang="id-ID"/>
        </a:p>
      </dgm:t>
    </dgm:pt>
    <dgm:pt modelId="{51795D57-B3B4-405E-BE32-3E62784BAA5A}" type="sibTrans" cxnId="{F049EA09-5CA1-4824-B535-EB035B56B8EA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21, 24 Sept 2011</a:t>
          </a:r>
          <a:endParaRPr lang="id-ID" sz="2000" dirty="0">
            <a:latin typeface="Estelle Black SF" pitchFamily="2" charset="0"/>
          </a:endParaRPr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3" custLinFactNeighborY="-4615"/>
      <dgm:spPr/>
      <dgm:t>
        <a:bodyPr/>
        <a:lstStyle/>
        <a:p>
          <a:endParaRPr lang="id-ID"/>
        </a:p>
      </dgm:t>
    </dgm:pt>
    <dgm:pt modelId="{B74A520E-4A8E-4ADD-B468-9C55A4A9A3C8}" type="pres">
      <dgm:prSet presAssocID="{2233D294-DC18-4213-B2A2-9A8EFDE4BEA1}" presName="vertSpace2" presStyleLbl="node1" presStyleIdx="0" presStyleCnt="3"/>
      <dgm:spPr/>
    </dgm:pt>
    <dgm:pt modelId="{C63ECD95-7F46-4B79-900F-781E24B3CA0D}" type="pres">
      <dgm:prSet presAssocID="{2233D294-DC18-4213-B2A2-9A8EFDE4BEA1}" presName="circle2" presStyleLbl="node1" presStyleIdx="1" presStyleCnt="3"/>
      <dgm:spPr/>
    </dgm:pt>
    <dgm:pt modelId="{66CED94D-8CD8-4DBF-AC20-5CC2F1CCA9FE}" type="pres">
      <dgm:prSet presAssocID="{2233D294-DC18-4213-B2A2-9A8EFDE4BEA1}" presName="rect2" presStyleLbl="alignAcc1" presStyleIdx="1" presStyleCnt="3" custScaleY="125641"/>
      <dgm:spPr/>
      <dgm:t>
        <a:bodyPr/>
        <a:lstStyle/>
        <a:p>
          <a:endParaRPr lang="id-ID"/>
        </a:p>
      </dgm:t>
    </dgm:pt>
    <dgm:pt modelId="{2E9FB01D-A3CC-4D07-AF10-54C9D5985586}" type="pres">
      <dgm:prSet presAssocID="{B667D468-3E47-4CBA-B657-D983BD859527}" presName="vertSpace3" presStyleLbl="node1" presStyleIdx="1" presStyleCnt="3"/>
      <dgm:spPr/>
    </dgm:pt>
    <dgm:pt modelId="{ACADE69D-562A-4CCB-97B0-E615D33D208B}" type="pres">
      <dgm:prSet presAssocID="{B667D468-3E47-4CBA-B657-D983BD859527}" presName="circle3" presStyleLbl="node1" presStyleIdx="2" presStyleCnt="3"/>
      <dgm:spPr/>
    </dgm:pt>
    <dgm:pt modelId="{E6847B80-C651-4490-9859-83EFDBC4EFD4}" type="pres">
      <dgm:prSet presAssocID="{B667D468-3E47-4CBA-B657-D983BD859527}" presName="rect3" presStyleLbl="alignAcc1" presStyleIdx="2" presStyleCnt="3" custLinFactNeighborX="461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89C2B-1D5C-4013-93F2-C4271994C3B4}" type="pres">
      <dgm:prSet presAssocID="{2233D294-DC18-4213-B2A2-9A8EFDE4BEA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A91A8D-4073-4040-B178-DD83F14772F4}" type="pres">
      <dgm:prSet presAssocID="{B667D468-3E47-4CBA-B657-D983BD85952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813B1290-2445-4C11-AD72-1E1C0AE5BC2E}" type="presOf" srcId="{70A74F38-3953-4B0C-957C-F1B02A37B69C}" destId="{4BB2645C-2186-4AF0-99AD-CD722DB42803}" srcOrd="0" destOrd="0" presId="urn:microsoft.com/office/officeart/2005/8/layout/target3"/>
    <dgm:cxn modelId="{1B8BBD7C-C6DD-4741-828B-BB9DFFBAFFC4}" type="presOf" srcId="{B667D468-3E47-4CBA-B657-D983BD859527}" destId="{E6847B80-C651-4490-9859-83EFDBC4EFD4}" srcOrd="0" destOrd="0" presId="urn:microsoft.com/office/officeart/2005/8/layout/target3"/>
    <dgm:cxn modelId="{F049EA09-5CA1-4824-B535-EB035B56B8EA}" srcId="{70A74F38-3953-4B0C-957C-F1B02A37B69C}" destId="{2233D294-DC18-4213-B2A2-9A8EFDE4BEA1}" srcOrd="1" destOrd="0" parTransId="{F731F6FD-D51D-48EF-9B6F-3504FB5949B9}" sibTransId="{51795D57-B3B4-405E-BE32-3E62784BAA5A}"/>
    <dgm:cxn modelId="{6A734AC2-FBEF-4DE0-9010-F81BBB7130F8}" type="presOf" srcId="{B667D468-3E47-4CBA-B657-D983BD859527}" destId="{07A91A8D-4073-4040-B178-DD83F14772F4}" srcOrd="1" destOrd="0" presId="urn:microsoft.com/office/officeart/2005/8/layout/target3"/>
    <dgm:cxn modelId="{7FCB406E-A124-4F60-9D77-86785C4A37FF}" type="presOf" srcId="{13A834AF-7455-4857-992F-370F79248160}" destId="{16DB7855-8DDE-4667-9837-9956AF68DF2E}" srcOrd="0" destOrd="0" presId="urn:microsoft.com/office/officeart/2005/8/layout/target3"/>
    <dgm:cxn modelId="{C8A57198-AC01-4EBE-81B5-CA6A12C101DC}" type="presOf" srcId="{2233D294-DC18-4213-B2A2-9A8EFDE4BEA1}" destId="{CCA89C2B-1D5C-4013-93F2-C4271994C3B4}" srcOrd="1" destOrd="0" presId="urn:microsoft.com/office/officeart/2005/8/layout/target3"/>
    <dgm:cxn modelId="{BC4458FE-EFE1-4202-A173-071E6D343573}" srcId="{70A74F38-3953-4B0C-957C-F1B02A37B69C}" destId="{B667D468-3E47-4CBA-B657-D983BD859527}" srcOrd="2" destOrd="0" parTransId="{9B647155-007D-45AA-B13F-860B8147FE87}" sibTransId="{3973A1F1-B6BB-4016-91CF-22D30791F7F4}"/>
    <dgm:cxn modelId="{B6BD3B0D-DD33-4620-B8C2-23B17B9BA232}" type="presOf" srcId="{13A834AF-7455-4857-992F-370F79248160}" destId="{C5D7DCC6-FF98-431B-ADC0-B1DC00B1E08D}" srcOrd="1" destOrd="0" presId="urn:microsoft.com/office/officeart/2005/8/layout/target3"/>
    <dgm:cxn modelId="{60BD79DA-C481-45E4-BFD3-F432582433F3}" type="presOf" srcId="{2233D294-DC18-4213-B2A2-9A8EFDE4BEA1}" destId="{66CED94D-8CD8-4DBF-AC20-5CC2F1CCA9FE}" srcOrd="0" destOrd="0" presId="urn:microsoft.com/office/officeart/2005/8/layout/target3"/>
    <dgm:cxn modelId="{976422B1-B113-4A9D-9E58-5FC18F006751}" type="presParOf" srcId="{4BB2645C-2186-4AF0-99AD-CD722DB42803}" destId="{39A79B4E-2CFC-4B8A-A653-63ECC416290E}" srcOrd="0" destOrd="0" presId="urn:microsoft.com/office/officeart/2005/8/layout/target3"/>
    <dgm:cxn modelId="{E29DC358-353C-43FF-B7CE-D1BFC5570B4D}" type="presParOf" srcId="{4BB2645C-2186-4AF0-99AD-CD722DB42803}" destId="{F17E79F5-7A2A-4BCC-8368-F153E0FFC6E0}" srcOrd="1" destOrd="0" presId="urn:microsoft.com/office/officeart/2005/8/layout/target3"/>
    <dgm:cxn modelId="{D19E3284-53EB-45ED-87AF-4D017457CC2A}" type="presParOf" srcId="{4BB2645C-2186-4AF0-99AD-CD722DB42803}" destId="{16DB7855-8DDE-4667-9837-9956AF68DF2E}" srcOrd="2" destOrd="0" presId="urn:microsoft.com/office/officeart/2005/8/layout/target3"/>
    <dgm:cxn modelId="{41742135-09C9-4C7B-9385-F55E055A7689}" type="presParOf" srcId="{4BB2645C-2186-4AF0-99AD-CD722DB42803}" destId="{B74A520E-4A8E-4ADD-B468-9C55A4A9A3C8}" srcOrd="3" destOrd="0" presId="urn:microsoft.com/office/officeart/2005/8/layout/target3"/>
    <dgm:cxn modelId="{72713B5F-6FDF-4734-85A8-89E98BE77899}" type="presParOf" srcId="{4BB2645C-2186-4AF0-99AD-CD722DB42803}" destId="{C63ECD95-7F46-4B79-900F-781E24B3CA0D}" srcOrd="4" destOrd="0" presId="urn:microsoft.com/office/officeart/2005/8/layout/target3"/>
    <dgm:cxn modelId="{4B399DA7-004D-4B7E-88E8-AFCDD5D80CC3}" type="presParOf" srcId="{4BB2645C-2186-4AF0-99AD-CD722DB42803}" destId="{66CED94D-8CD8-4DBF-AC20-5CC2F1CCA9FE}" srcOrd="5" destOrd="0" presId="urn:microsoft.com/office/officeart/2005/8/layout/target3"/>
    <dgm:cxn modelId="{A0268AB7-193E-4052-843A-1442588CE898}" type="presParOf" srcId="{4BB2645C-2186-4AF0-99AD-CD722DB42803}" destId="{2E9FB01D-A3CC-4D07-AF10-54C9D5985586}" srcOrd="6" destOrd="0" presId="urn:microsoft.com/office/officeart/2005/8/layout/target3"/>
    <dgm:cxn modelId="{5FB05B30-174D-493A-96F9-3543B711494C}" type="presParOf" srcId="{4BB2645C-2186-4AF0-99AD-CD722DB42803}" destId="{ACADE69D-562A-4CCB-97B0-E615D33D208B}" srcOrd="7" destOrd="0" presId="urn:microsoft.com/office/officeart/2005/8/layout/target3"/>
    <dgm:cxn modelId="{E91B6DDD-5143-401D-9CD6-65F19CB6985E}" type="presParOf" srcId="{4BB2645C-2186-4AF0-99AD-CD722DB42803}" destId="{E6847B80-C651-4490-9859-83EFDBC4EFD4}" srcOrd="8" destOrd="0" presId="urn:microsoft.com/office/officeart/2005/8/layout/target3"/>
    <dgm:cxn modelId="{DB9FCB6B-9464-4E9C-9A94-B3EBD3E37331}" type="presParOf" srcId="{4BB2645C-2186-4AF0-99AD-CD722DB42803}" destId="{C5D7DCC6-FF98-431B-ADC0-B1DC00B1E08D}" srcOrd="9" destOrd="0" presId="urn:microsoft.com/office/officeart/2005/8/layout/target3"/>
    <dgm:cxn modelId="{01EFDFF8-A443-438A-926C-10D06E122214}" type="presParOf" srcId="{4BB2645C-2186-4AF0-99AD-CD722DB42803}" destId="{CCA89C2B-1D5C-4013-93F2-C4271994C3B4}" srcOrd="10" destOrd="0" presId="urn:microsoft.com/office/officeart/2005/8/layout/target3"/>
    <dgm:cxn modelId="{496056CB-C0BE-49B2-9241-0018BBE26879}" type="presParOf" srcId="{4BB2645C-2186-4AF0-99AD-CD722DB42803}" destId="{07A91A8D-4073-4040-B178-DD83F14772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err="1" smtClean="0">
              <a:latin typeface="Estelle Black SF" pitchFamily="2" charset="0"/>
            </a:rPr>
            <a:t>Jadwal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2233D294-DC18-4213-B2A2-9A8EFDE4BEA1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10,14,17 Sept 2011</a:t>
          </a:r>
          <a:endParaRPr lang="id-ID" sz="2000" dirty="0">
            <a:latin typeface="Estelle Black SF" pitchFamily="2" charset="0"/>
          </a:endParaRPr>
        </a:p>
      </dgm:t>
    </dgm:pt>
    <dgm:pt modelId="{F731F6FD-D51D-48EF-9B6F-3504FB5949B9}" type="parTrans" cxnId="{F049EA09-5CA1-4824-B535-EB035B56B8EA}">
      <dgm:prSet/>
      <dgm:spPr/>
      <dgm:t>
        <a:bodyPr/>
        <a:lstStyle/>
        <a:p>
          <a:endParaRPr lang="id-ID"/>
        </a:p>
      </dgm:t>
    </dgm:pt>
    <dgm:pt modelId="{51795D57-B3B4-405E-BE32-3E62784BAA5A}" type="sibTrans" cxnId="{F049EA09-5CA1-4824-B535-EB035B56B8EA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21, 24 Set 2011</a:t>
          </a:r>
          <a:endParaRPr lang="id-ID" sz="2000" dirty="0">
            <a:latin typeface="Estelle Black SF" pitchFamily="2" charset="0"/>
          </a:endParaRPr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3" custLinFactNeighborY="-4615"/>
      <dgm:spPr/>
      <dgm:t>
        <a:bodyPr/>
        <a:lstStyle/>
        <a:p>
          <a:endParaRPr lang="id-ID"/>
        </a:p>
      </dgm:t>
    </dgm:pt>
    <dgm:pt modelId="{B74A520E-4A8E-4ADD-B468-9C55A4A9A3C8}" type="pres">
      <dgm:prSet presAssocID="{2233D294-DC18-4213-B2A2-9A8EFDE4BEA1}" presName="vertSpace2" presStyleLbl="node1" presStyleIdx="0" presStyleCnt="3"/>
      <dgm:spPr/>
    </dgm:pt>
    <dgm:pt modelId="{C63ECD95-7F46-4B79-900F-781E24B3CA0D}" type="pres">
      <dgm:prSet presAssocID="{2233D294-DC18-4213-B2A2-9A8EFDE4BEA1}" presName="circle2" presStyleLbl="node1" presStyleIdx="1" presStyleCnt="3"/>
      <dgm:spPr/>
    </dgm:pt>
    <dgm:pt modelId="{66CED94D-8CD8-4DBF-AC20-5CC2F1CCA9FE}" type="pres">
      <dgm:prSet presAssocID="{2233D294-DC18-4213-B2A2-9A8EFDE4BEA1}" presName="rect2" presStyleLbl="alignAcc1" presStyleIdx="1" presStyleCnt="3" custScaleY="125641"/>
      <dgm:spPr/>
      <dgm:t>
        <a:bodyPr/>
        <a:lstStyle/>
        <a:p>
          <a:endParaRPr lang="id-ID"/>
        </a:p>
      </dgm:t>
    </dgm:pt>
    <dgm:pt modelId="{2E9FB01D-A3CC-4D07-AF10-54C9D5985586}" type="pres">
      <dgm:prSet presAssocID="{B667D468-3E47-4CBA-B657-D983BD859527}" presName="vertSpace3" presStyleLbl="node1" presStyleIdx="1" presStyleCnt="3"/>
      <dgm:spPr/>
    </dgm:pt>
    <dgm:pt modelId="{ACADE69D-562A-4CCB-97B0-E615D33D208B}" type="pres">
      <dgm:prSet presAssocID="{B667D468-3E47-4CBA-B657-D983BD859527}" presName="circle3" presStyleLbl="node1" presStyleIdx="2" presStyleCnt="3"/>
      <dgm:spPr/>
    </dgm:pt>
    <dgm:pt modelId="{E6847B80-C651-4490-9859-83EFDBC4EFD4}" type="pres">
      <dgm:prSet presAssocID="{B667D468-3E47-4CBA-B657-D983BD859527}" presName="rect3" presStyleLbl="alignAcc1" presStyleIdx="2" presStyleCnt="3" custLinFactNeighborX="461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A89C2B-1D5C-4013-93F2-C4271994C3B4}" type="pres">
      <dgm:prSet presAssocID="{2233D294-DC18-4213-B2A2-9A8EFDE4BEA1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7A91A8D-4073-4040-B178-DD83F14772F4}" type="pres">
      <dgm:prSet presAssocID="{B667D468-3E47-4CBA-B657-D983BD859527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DB1D5E63-ADCB-4572-8922-A887DE376AED}" type="presOf" srcId="{B667D468-3E47-4CBA-B657-D983BD859527}" destId="{E6847B80-C651-4490-9859-83EFDBC4EFD4}" srcOrd="0" destOrd="0" presId="urn:microsoft.com/office/officeart/2005/8/layout/target3"/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F049EA09-5CA1-4824-B535-EB035B56B8EA}" srcId="{70A74F38-3953-4B0C-957C-F1B02A37B69C}" destId="{2233D294-DC18-4213-B2A2-9A8EFDE4BEA1}" srcOrd="1" destOrd="0" parTransId="{F731F6FD-D51D-48EF-9B6F-3504FB5949B9}" sibTransId="{51795D57-B3B4-405E-BE32-3E62784BAA5A}"/>
    <dgm:cxn modelId="{9B434951-B59B-4609-A51D-CDEF2B9D36C5}" type="presOf" srcId="{13A834AF-7455-4857-992F-370F79248160}" destId="{C5D7DCC6-FF98-431B-ADC0-B1DC00B1E08D}" srcOrd="1" destOrd="0" presId="urn:microsoft.com/office/officeart/2005/8/layout/target3"/>
    <dgm:cxn modelId="{E3A179D3-A6F0-41EF-B40F-32520E3567C5}" type="presOf" srcId="{B667D468-3E47-4CBA-B657-D983BD859527}" destId="{07A91A8D-4073-4040-B178-DD83F14772F4}" srcOrd="1" destOrd="0" presId="urn:microsoft.com/office/officeart/2005/8/layout/target3"/>
    <dgm:cxn modelId="{77248940-E33B-4641-BEAB-E65983CCB8B0}" type="presOf" srcId="{2233D294-DC18-4213-B2A2-9A8EFDE4BEA1}" destId="{CCA89C2B-1D5C-4013-93F2-C4271994C3B4}" srcOrd="1" destOrd="0" presId="urn:microsoft.com/office/officeart/2005/8/layout/target3"/>
    <dgm:cxn modelId="{84BF6415-9DC5-43C4-9091-713263C3DC1C}" type="presOf" srcId="{70A74F38-3953-4B0C-957C-F1B02A37B69C}" destId="{4BB2645C-2186-4AF0-99AD-CD722DB42803}" srcOrd="0" destOrd="0" presId="urn:microsoft.com/office/officeart/2005/8/layout/target3"/>
    <dgm:cxn modelId="{1F9117B0-422B-4103-925E-680D7762DEBE}" type="presOf" srcId="{13A834AF-7455-4857-992F-370F79248160}" destId="{16DB7855-8DDE-4667-9837-9956AF68DF2E}" srcOrd="0" destOrd="0" presId="urn:microsoft.com/office/officeart/2005/8/layout/target3"/>
    <dgm:cxn modelId="{C881A7E0-7C58-4F20-97F0-D865204E0C36}" type="presOf" srcId="{2233D294-DC18-4213-B2A2-9A8EFDE4BEA1}" destId="{66CED94D-8CD8-4DBF-AC20-5CC2F1CCA9FE}" srcOrd="0" destOrd="0" presId="urn:microsoft.com/office/officeart/2005/8/layout/target3"/>
    <dgm:cxn modelId="{BC4458FE-EFE1-4202-A173-071E6D343573}" srcId="{70A74F38-3953-4B0C-957C-F1B02A37B69C}" destId="{B667D468-3E47-4CBA-B657-D983BD859527}" srcOrd="2" destOrd="0" parTransId="{9B647155-007D-45AA-B13F-860B8147FE87}" sibTransId="{3973A1F1-B6BB-4016-91CF-22D30791F7F4}"/>
    <dgm:cxn modelId="{06A24879-E936-4038-841B-045B24DB1F7B}" type="presParOf" srcId="{4BB2645C-2186-4AF0-99AD-CD722DB42803}" destId="{39A79B4E-2CFC-4B8A-A653-63ECC416290E}" srcOrd="0" destOrd="0" presId="urn:microsoft.com/office/officeart/2005/8/layout/target3"/>
    <dgm:cxn modelId="{08CFF770-E1BE-456C-950C-30F6513CE4ED}" type="presParOf" srcId="{4BB2645C-2186-4AF0-99AD-CD722DB42803}" destId="{F17E79F5-7A2A-4BCC-8368-F153E0FFC6E0}" srcOrd="1" destOrd="0" presId="urn:microsoft.com/office/officeart/2005/8/layout/target3"/>
    <dgm:cxn modelId="{AF151759-A6E7-4A3B-961A-517B867D92E3}" type="presParOf" srcId="{4BB2645C-2186-4AF0-99AD-CD722DB42803}" destId="{16DB7855-8DDE-4667-9837-9956AF68DF2E}" srcOrd="2" destOrd="0" presId="urn:microsoft.com/office/officeart/2005/8/layout/target3"/>
    <dgm:cxn modelId="{6F3A0557-91C3-46B4-8EE3-E2D18E9277E3}" type="presParOf" srcId="{4BB2645C-2186-4AF0-99AD-CD722DB42803}" destId="{B74A520E-4A8E-4ADD-B468-9C55A4A9A3C8}" srcOrd="3" destOrd="0" presId="urn:microsoft.com/office/officeart/2005/8/layout/target3"/>
    <dgm:cxn modelId="{4387D504-9744-4F6C-92B0-B4018AABBF51}" type="presParOf" srcId="{4BB2645C-2186-4AF0-99AD-CD722DB42803}" destId="{C63ECD95-7F46-4B79-900F-781E24B3CA0D}" srcOrd="4" destOrd="0" presId="urn:microsoft.com/office/officeart/2005/8/layout/target3"/>
    <dgm:cxn modelId="{2CDB65AD-3C19-4BD8-B22C-1B0846FDBA85}" type="presParOf" srcId="{4BB2645C-2186-4AF0-99AD-CD722DB42803}" destId="{66CED94D-8CD8-4DBF-AC20-5CC2F1CCA9FE}" srcOrd="5" destOrd="0" presId="urn:microsoft.com/office/officeart/2005/8/layout/target3"/>
    <dgm:cxn modelId="{AB874865-0B64-4B96-8D6E-4466D0B33194}" type="presParOf" srcId="{4BB2645C-2186-4AF0-99AD-CD722DB42803}" destId="{2E9FB01D-A3CC-4D07-AF10-54C9D5985586}" srcOrd="6" destOrd="0" presId="urn:microsoft.com/office/officeart/2005/8/layout/target3"/>
    <dgm:cxn modelId="{CFB3DC72-F2C8-48DD-94BD-0DAA2DF21044}" type="presParOf" srcId="{4BB2645C-2186-4AF0-99AD-CD722DB42803}" destId="{ACADE69D-562A-4CCB-97B0-E615D33D208B}" srcOrd="7" destOrd="0" presId="urn:microsoft.com/office/officeart/2005/8/layout/target3"/>
    <dgm:cxn modelId="{68916731-F847-405A-929C-366103FA578F}" type="presParOf" srcId="{4BB2645C-2186-4AF0-99AD-CD722DB42803}" destId="{E6847B80-C651-4490-9859-83EFDBC4EFD4}" srcOrd="8" destOrd="0" presId="urn:microsoft.com/office/officeart/2005/8/layout/target3"/>
    <dgm:cxn modelId="{2222B4F1-CC02-4D69-B8A3-36EE35640E40}" type="presParOf" srcId="{4BB2645C-2186-4AF0-99AD-CD722DB42803}" destId="{C5D7DCC6-FF98-431B-ADC0-B1DC00B1E08D}" srcOrd="9" destOrd="0" presId="urn:microsoft.com/office/officeart/2005/8/layout/target3"/>
    <dgm:cxn modelId="{1B4E0345-F615-41EF-8305-0E1F896B8AB7}" type="presParOf" srcId="{4BB2645C-2186-4AF0-99AD-CD722DB42803}" destId="{CCA89C2B-1D5C-4013-93F2-C4271994C3B4}" srcOrd="10" destOrd="0" presId="urn:microsoft.com/office/officeart/2005/8/layout/target3"/>
    <dgm:cxn modelId="{8151A40D-8E1F-41EA-865A-D25820291CED}" type="presParOf" srcId="{4BB2645C-2186-4AF0-99AD-CD722DB42803}" destId="{07A91A8D-4073-4040-B178-DD83F14772F4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Schedule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10, 17, 24 Sept 2011</a:t>
          </a:r>
          <a:endParaRPr lang="id-ID" sz="2000" dirty="0">
            <a:latin typeface="Estelle Black SF" pitchFamily="2" charset="0"/>
          </a:endParaRPr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2" custLinFactNeighborY="-92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2" custLinFactNeighborX="-2715"/>
      <dgm:spPr/>
      <dgm:t>
        <a:bodyPr/>
        <a:lstStyle/>
        <a:p>
          <a:endParaRPr lang="id-ID"/>
        </a:p>
      </dgm:t>
    </dgm:pt>
    <dgm:pt modelId="{5283CE19-5163-41F2-B5A0-62B1A61D66C3}" type="pres">
      <dgm:prSet presAssocID="{B667D468-3E47-4CBA-B657-D983BD859527}" presName="vertSpace2" presStyleLbl="node1" presStyleIdx="0" presStyleCnt="2"/>
      <dgm:spPr/>
    </dgm:pt>
    <dgm:pt modelId="{249D274E-9C42-404F-84A2-0B48B6A27FB2}" type="pres">
      <dgm:prSet presAssocID="{B667D468-3E47-4CBA-B657-D983BD859527}" presName="circle2" presStyleLbl="node1" presStyleIdx="1" presStyleCnt="2"/>
      <dgm:spPr/>
    </dgm:pt>
    <dgm:pt modelId="{C9F54DF9-5CF0-4F61-A3DC-9E5694BABD8D}" type="pres">
      <dgm:prSet presAssocID="{B667D468-3E47-4CBA-B657-D983BD859527}" presName="rect2" presStyleLbl="alignAcc1" presStyleIdx="1" presStyleCnt="2" custLinFactNeighborX="-2715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663C1-CA78-4093-BCD4-6423163DADF0}" type="pres">
      <dgm:prSet presAssocID="{B667D468-3E47-4CBA-B657-D983BD85952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DACC3B3D-03AD-470B-8931-AA9767879FF1}" type="presOf" srcId="{70A74F38-3953-4B0C-957C-F1B02A37B69C}" destId="{4BB2645C-2186-4AF0-99AD-CD722DB42803}" srcOrd="0" destOrd="0" presId="urn:microsoft.com/office/officeart/2005/8/layout/target3"/>
    <dgm:cxn modelId="{7B112329-F0AB-4856-BA79-6CCD71414373}" type="presOf" srcId="{B667D468-3E47-4CBA-B657-D983BD859527}" destId="{C9F54DF9-5CF0-4F61-A3DC-9E5694BABD8D}" srcOrd="0" destOrd="0" presId="urn:microsoft.com/office/officeart/2005/8/layout/target3"/>
    <dgm:cxn modelId="{EDE43D8B-6141-458B-9526-521164EAD207}" type="presOf" srcId="{13A834AF-7455-4857-992F-370F79248160}" destId="{C5D7DCC6-FF98-431B-ADC0-B1DC00B1E08D}" srcOrd="1" destOrd="0" presId="urn:microsoft.com/office/officeart/2005/8/layout/target3"/>
    <dgm:cxn modelId="{29E43E46-CE49-46ED-A8C2-EE569AD3ECF8}" type="presOf" srcId="{B667D468-3E47-4CBA-B657-D983BD859527}" destId="{B82663C1-CA78-4093-BCD4-6423163DADF0}" srcOrd="1" destOrd="0" presId="urn:microsoft.com/office/officeart/2005/8/layout/target3"/>
    <dgm:cxn modelId="{30D1F22B-3FC0-4F3B-A6DC-97864A8016AC}" type="presOf" srcId="{13A834AF-7455-4857-992F-370F79248160}" destId="{16DB7855-8DDE-4667-9837-9956AF68DF2E}" srcOrd="0" destOrd="0" presId="urn:microsoft.com/office/officeart/2005/8/layout/target3"/>
    <dgm:cxn modelId="{BC4458FE-EFE1-4202-A173-071E6D343573}" srcId="{70A74F38-3953-4B0C-957C-F1B02A37B69C}" destId="{B667D468-3E47-4CBA-B657-D983BD859527}" srcOrd="1" destOrd="0" parTransId="{9B647155-007D-45AA-B13F-860B8147FE87}" sibTransId="{3973A1F1-B6BB-4016-91CF-22D30791F7F4}"/>
    <dgm:cxn modelId="{11E0075C-ECC9-4948-AC02-AFCF20154A80}" type="presParOf" srcId="{4BB2645C-2186-4AF0-99AD-CD722DB42803}" destId="{39A79B4E-2CFC-4B8A-A653-63ECC416290E}" srcOrd="0" destOrd="0" presId="urn:microsoft.com/office/officeart/2005/8/layout/target3"/>
    <dgm:cxn modelId="{E8447CE7-9851-4F43-B3FD-FA2FB9841B40}" type="presParOf" srcId="{4BB2645C-2186-4AF0-99AD-CD722DB42803}" destId="{F17E79F5-7A2A-4BCC-8368-F153E0FFC6E0}" srcOrd="1" destOrd="0" presId="urn:microsoft.com/office/officeart/2005/8/layout/target3"/>
    <dgm:cxn modelId="{37E17E64-03D1-49B0-8827-07E0161E9F5B}" type="presParOf" srcId="{4BB2645C-2186-4AF0-99AD-CD722DB42803}" destId="{16DB7855-8DDE-4667-9837-9956AF68DF2E}" srcOrd="2" destOrd="0" presId="urn:microsoft.com/office/officeart/2005/8/layout/target3"/>
    <dgm:cxn modelId="{58214EE0-2B32-4053-9A61-6DDC05FA6D36}" type="presParOf" srcId="{4BB2645C-2186-4AF0-99AD-CD722DB42803}" destId="{5283CE19-5163-41F2-B5A0-62B1A61D66C3}" srcOrd="3" destOrd="0" presId="urn:microsoft.com/office/officeart/2005/8/layout/target3"/>
    <dgm:cxn modelId="{49C125D0-7B0A-4E53-A67E-C650EEF3586E}" type="presParOf" srcId="{4BB2645C-2186-4AF0-99AD-CD722DB42803}" destId="{249D274E-9C42-404F-84A2-0B48B6A27FB2}" srcOrd="4" destOrd="0" presId="urn:microsoft.com/office/officeart/2005/8/layout/target3"/>
    <dgm:cxn modelId="{D8C5ED84-1A22-472C-8EF2-CC6D552C643C}" type="presParOf" srcId="{4BB2645C-2186-4AF0-99AD-CD722DB42803}" destId="{C9F54DF9-5CF0-4F61-A3DC-9E5694BABD8D}" srcOrd="5" destOrd="0" presId="urn:microsoft.com/office/officeart/2005/8/layout/target3"/>
    <dgm:cxn modelId="{0CCEB81E-DE28-4D2B-8D5C-EC6D3898E9FA}" type="presParOf" srcId="{4BB2645C-2186-4AF0-99AD-CD722DB42803}" destId="{C5D7DCC6-FF98-431B-ADC0-B1DC00B1E08D}" srcOrd="6" destOrd="0" presId="urn:microsoft.com/office/officeart/2005/8/layout/target3"/>
    <dgm:cxn modelId="{938545C9-E66C-41F6-9C0C-5C94DFA63F63}" type="presParOf" srcId="{4BB2645C-2186-4AF0-99AD-CD722DB42803}" destId="{B82663C1-CA78-4093-BCD4-6423163DADF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A74F38-3953-4B0C-957C-F1B02A37B69C}" type="doc">
      <dgm:prSet loTypeId="urn:microsoft.com/office/officeart/2005/8/layout/target3" loCatId="list" qsTypeId="urn:microsoft.com/office/officeart/2005/8/quickstyle/3d1" qsCatId="3D" csTypeId="urn:microsoft.com/office/officeart/2005/8/colors/accent2_3" csCatId="accent2" phldr="1"/>
      <dgm:spPr/>
    </dgm:pt>
    <dgm:pt modelId="{13A834AF-7455-4857-992F-370F79248160}">
      <dgm:prSet phldrT="[Text]" custT="1"/>
      <dgm:spPr/>
      <dgm:t>
        <a:bodyPr/>
        <a:lstStyle/>
        <a:p>
          <a:r>
            <a:rPr lang="en-US" sz="2000" dirty="0" err="1" smtClean="0">
              <a:latin typeface="Estelle Black SF" pitchFamily="2" charset="0"/>
            </a:rPr>
            <a:t>Jadwal</a:t>
          </a:r>
          <a:endParaRPr lang="id-ID" sz="2000" dirty="0">
            <a:latin typeface="Estelle Black SF" pitchFamily="2" charset="0"/>
          </a:endParaRPr>
        </a:p>
      </dgm:t>
    </dgm:pt>
    <dgm:pt modelId="{F4B3CA80-2074-4591-8238-F8D3EC26C368}" type="parTrans" cxnId="{CFB552C4-34F9-453F-B4C1-8234A4EFA0B9}">
      <dgm:prSet/>
      <dgm:spPr/>
      <dgm:t>
        <a:bodyPr/>
        <a:lstStyle/>
        <a:p>
          <a:endParaRPr lang="id-ID"/>
        </a:p>
      </dgm:t>
    </dgm:pt>
    <dgm:pt modelId="{BFFD0C09-B454-435B-8DCD-F7626869CE58}" type="sibTrans" cxnId="{CFB552C4-34F9-453F-B4C1-8234A4EFA0B9}">
      <dgm:prSet/>
      <dgm:spPr/>
      <dgm:t>
        <a:bodyPr/>
        <a:lstStyle/>
        <a:p>
          <a:endParaRPr lang="id-ID"/>
        </a:p>
      </dgm:t>
    </dgm:pt>
    <dgm:pt modelId="{B667D468-3E47-4CBA-B657-D983BD859527}">
      <dgm:prSet phldrT="[Text]" custT="1"/>
      <dgm:spPr/>
      <dgm:t>
        <a:bodyPr/>
        <a:lstStyle/>
        <a:p>
          <a:r>
            <a:rPr lang="en-US" sz="2000" dirty="0" smtClean="0">
              <a:latin typeface="Estelle Black SF" pitchFamily="2" charset="0"/>
            </a:rPr>
            <a:t>10, 17, 24 Sept 2011</a:t>
          </a:r>
          <a:endParaRPr lang="id-ID" sz="2000" dirty="0">
            <a:latin typeface="Estelle Black SF" pitchFamily="2" charset="0"/>
          </a:endParaRPr>
        </a:p>
      </dgm:t>
    </dgm:pt>
    <dgm:pt modelId="{3973A1F1-B6BB-4016-91CF-22D30791F7F4}" type="sibTrans" cxnId="{BC4458FE-EFE1-4202-A173-071E6D343573}">
      <dgm:prSet/>
      <dgm:spPr/>
      <dgm:t>
        <a:bodyPr/>
        <a:lstStyle/>
        <a:p>
          <a:endParaRPr lang="id-ID"/>
        </a:p>
      </dgm:t>
    </dgm:pt>
    <dgm:pt modelId="{9B647155-007D-45AA-B13F-860B8147FE87}" type="parTrans" cxnId="{BC4458FE-EFE1-4202-A173-071E6D343573}">
      <dgm:prSet/>
      <dgm:spPr/>
      <dgm:t>
        <a:bodyPr/>
        <a:lstStyle/>
        <a:p>
          <a:endParaRPr lang="id-ID"/>
        </a:p>
      </dgm:t>
    </dgm:pt>
    <dgm:pt modelId="{4BB2645C-2186-4AF0-99AD-CD722DB42803}" type="pres">
      <dgm:prSet presAssocID="{70A74F38-3953-4B0C-957C-F1B02A37B69C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9A79B4E-2CFC-4B8A-A653-63ECC416290E}" type="pres">
      <dgm:prSet presAssocID="{13A834AF-7455-4857-992F-370F79248160}" presName="circle1" presStyleLbl="node1" presStyleIdx="0" presStyleCnt="2" custLinFactNeighborY="-923"/>
      <dgm:spPr/>
    </dgm:pt>
    <dgm:pt modelId="{F17E79F5-7A2A-4BCC-8368-F153E0FFC6E0}" type="pres">
      <dgm:prSet presAssocID="{13A834AF-7455-4857-992F-370F79248160}" presName="space" presStyleCnt="0"/>
      <dgm:spPr/>
    </dgm:pt>
    <dgm:pt modelId="{16DB7855-8DDE-4667-9837-9956AF68DF2E}" type="pres">
      <dgm:prSet presAssocID="{13A834AF-7455-4857-992F-370F79248160}" presName="rect1" presStyleLbl="alignAcc1" presStyleIdx="0" presStyleCnt="2" custLinFactNeighborX="-2715"/>
      <dgm:spPr/>
      <dgm:t>
        <a:bodyPr/>
        <a:lstStyle/>
        <a:p>
          <a:endParaRPr lang="id-ID"/>
        </a:p>
      </dgm:t>
    </dgm:pt>
    <dgm:pt modelId="{5283CE19-5163-41F2-B5A0-62B1A61D66C3}" type="pres">
      <dgm:prSet presAssocID="{B667D468-3E47-4CBA-B657-D983BD859527}" presName="vertSpace2" presStyleLbl="node1" presStyleIdx="0" presStyleCnt="2"/>
      <dgm:spPr/>
    </dgm:pt>
    <dgm:pt modelId="{249D274E-9C42-404F-84A2-0B48B6A27FB2}" type="pres">
      <dgm:prSet presAssocID="{B667D468-3E47-4CBA-B657-D983BD859527}" presName="circle2" presStyleLbl="node1" presStyleIdx="1" presStyleCnt="2"/>
      <dgm:spPr/>
    </dgm:pt>
    <dgm:pt modelId="{C9F54DF9-5CF0-4F61-A3DC-9E5694BABD8D}" type="pres">
      <dgm:prSet presAssocID="{B667D468-3E47-4CBA-B657-D983BD859527}" presName="rect2" presStyleLbl="alignAcc1" presStyleIdx="1" presStyleCnt="2" custLinFactNeighborX="-2715"/>
      <dgm:spPr/>
      <dgm:t>
        <a:bodyPr/>
        <a:lstStyle/>
        <a:p>
          <a:endParaRPr lang="id-ID"/>
        </a:p>
      </dgm:t>
    </dgm:pt>
    <dgm:pt modelId="{C5D7DCC6-FF98-431B-ADC0-B1DC00B1E08D}" type="pres">
      <dgm:prSet presAssocID="{13A834AF-7455-4857-992F-370F79248160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82663C1-CA78-4093-BCD4-6423163DADF0}" type="pres">
      <dgm:prSet presAssocID="{B667D468-3E47-4CBA-B657-D983BD859527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FB552C4-34F9-453F-B4C1-8234A4EFA0B9}" srcId="{70A74F38-3953-4B0C-957C-F1B02A37B69C}" destId="{13A834AF-7455-4857-992F-370F79248160}" srcOrd="0" destOrd="0" parTransId="{F4B3CA80-2074-4591-8238-F8D3EC26C368}" sibTransId="{BFFD0C09-B454-435B-8DCD-F7626869CE58}"/>
    <dgm:cxn modelId="{238C254D-1E51-4EEA-B95C-C09ABA86092B}" type="presOf" srcId="{13A834AF-7455-4857-992F-370F79248160}" destId="{16DB7855-8DDE-4667-9837-9956AF68DF2E}" srcOrd="0" destOrd="0" presId="urn:microsoft.com/office/officeart/2005/8/layout/target3"/>
    <dgm:cxn modelId="{905632FA-4300-4B10-A414-93AA4B842664}" type="presOf" srcId="{B667D468-3E47-4CBA-B657-D983BD859527}" destId="{B82663C1-CA78-4093-BCD4-6423163DADF0}" srcOrd="1" destOrd="0" presId="urn:microsoft.com/office/officeart/2005/8/layout/target3"/>
    <dgm:cxn modelId="{C6022F71-AEC3-49BD-B26B-5E7568C4F66E}" type="presOf" srcId="{70A74F38-3953-4B0C-957C-F1B02A37B69C}" destId="{4BB2645C-2186-4AF0-99AD-CD722DB42803}" srcOrd="0" destOrd="0" presId="urn:microsoft.com/office/officeart/2005/8/layout/target3"/>
    <dgm:cxn modelId="{DCFEA211-B156-4501-AD79-92F8365D90C6}" type="presOf" srcId="{B667D468-3E47-4CBA-B657-D983BD859527}" destId="{C9F54DF9-5CF0-4F61-A3DC-9E5694BABD8D}" srcOrd="0" destOrd="0" presId="urn:microsoft.com/office/officeart/2005/8/layout/target3"/>
    <dgm:cxn modelId="{BC4458FE-EFE1-4202-A173-071E6D343573}" srcId="{70A74F38-3953-4B0C-957C-F1B02A37B69C}" destId="{B667D468-3E47-4CBA-B657-D983BD859527}" srcOrd="1" destOrd="0" parTransId="{9B647155-007D-45AA-B13F-860B8147FE87}" sibTransId="{3973A1F1-B6BB-4016-91CF-22D30791F7F4}"/>
    <dgm:cxn modelId="{78DA2FF4-4A4B-4BCC-895A-E97F173764A2}" type="presOf" srcId="{13A834AF-7455-4857-992F-370F79248160}" destId="{C5D7DCC6-FF98-431B-ADC0-B1DC00B1E08D}" srcOrd="1" destOrd="0" presId="urn:microsoft.com/office/officeart/2005/8/layout/target3"/>
    <dgm:cxn modelId="{A753929B-5F2B-4F10-BDC7-87FF4FA8C489}" type="presParOf" srcId="{4BB2645C-2186-4AF0-99AD-CD722DB42803}" destId="{39A79B4E-2CFC-4B8A-A653-63ECC416290E}" srcOrd="0" destOrd="0" presId="urn:microsoft.com/office/officeart/2005/8/layout/target3"/>
    <dgm:cxn modelId="{E677AF3E-77FC-4619-8262-B69733D55D09}" type="presParOf" srcId="{4BB2645C-2186-4AF0-99AD-CD722DB42803}" destId="{F17E79F5-7A2A-4BCC-8368-F153E0FFC6E0}" srcOrd="1" destOrd="0" presId="urn:microsoft.com/office/officeart/2005/8/layout/target3"/>
    <dgm:cxn modelId="{D6B1D96B-9CE9-49B2-A797-2B63A4BA20B4}" type="presParOf" srcId="{4BB2645C-2186-4AF0-99AD-CD722DB42803}" destId="{16DB7855-8DDE-4667-9837-9956AF68DF2E}" srcOrd="2" destOrd="0" presId="urn:microsoft.com/office/officeart/2005/8/layout/target3"/>
    <dgm:cxn modelId="{B609CA89-DD8C-4D6D-B799-18BF5B2130F3}" type="presParOf" srcId="{4BB2645C-2186-4AF0-99AD-CD722DB42803}" destId="{5283CE19-5163-41F2-B5A0-62B1A61D66C3}" srcOrd="3" destOrd="0" presId="urn:microsoft.com/office/officeart/2005/8/layout/target3"/>
    <dgm:cxn modelId="{4C695420-39B5-4762-9D92-B8D66AC6F02E}" type="presParOf" srcId="{4BB2645C-2186-4AF0-99AD-CD722DB42803}" destId="{249D274E-9C42-404F-84A2-0B48B6A27FB2}" srcOrd="4" destOrd="0" presId="urn:microsoft.com/office/officeart/2005/8/layout/target3"/>
    <dgm:cxn modelId="{FF112BCC-B0DB-490F-8486-5B56B14E94DD}" type="presParOf" srcId="{4BB2645C-2186-4AF0-99AD-CD722DB42803}" destId="{C9F54DF9-5CF0-4F61-A3DC-9E5694BABD8D}" srcOrd="5" destOrd="0" presId="urn:microsoft.com/office/officeart/2005/8/layout/target3"/>
    <dgm:cxn modelId="{F9D9CE37-B688-4CC5-91CB-5F886D7EEFC2}" type="presParOf" srcId="{4BB2645C-2186-4AF0-99AD-CD722DB42803}" destId="{C5D7DCC6-FF98-431B-ADC0-B1DC00B1E08D}" srcOrd="6" destOrd="0" presId="urn:microsoft.com/office/officeart/2005/8/layout/target3"/>
    <dgm:cxn modelId="{584BBA0B-070F-41AA-AACB-3DCB28545776}" type="presParOf" srcId="{4BB2645C-2186-4AF0-99AD-CD722DB42803}" destId="{B82663C1-CA78-4093-BCD4-6423163DADF0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0"/>
          <a:ext cx="1651000" cy="1651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825500" y="0"/>
          <a:ext cx="2755900" cy="165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Schedule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0"/>
        <a:ext cx="2755900" cy="495301"/>
      </dsp:txXfrm>
    </dsp:sp>
    <dsp:sp modelId="{C63ECD95-7F46-4B79-900F-781E24B3CA0D}">
      <dsp:nvSpPr>
        <dsp:cNvPr id="0" name=""/>
        <dsp:cNvSpPr/>
      </dsp:nvSpPr>
      <dsp:spPr>
        <a:xfrm>
          <a:off x="288925" y="495301"/>
          <a:ext cx="1073148" cy="10731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82183"/>
                <a:satOff val="-42957"/>
                <a:lumOff val="21251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ED94D-8CD8-4DBF-AC20-5CC2F1CCA9FE}">
      <dsp:nvSpPr>
        <dsp:cNvPr id="0" name=""/>
        <dsp:cNvSpPr/>
      </dsp:nvSpPr>
      <dsp:spPr>
        <a:xfrm>
          <a:off x="825500" y="495301"/>
          <a:ext cx="2755900" cy="1073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82183"/>
              <a:satOff val="-42957"/>
              <a:lumOff val="21251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3,10,17 Sept’2011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495301"/>
        <a:ext cx="2755900" cy="495299"/>
      </dsp:txXfrm>
    </dsp:sp>
    <dsp:sp modelId="{ACADE69D-562A-4CCB-97B0-E615D33D208B}">
      <dsp:nvSpPr>
        <dsp:cNvPr id="0" name=""/>
        <dsp:cNvSpPr/>
      </dsp:nvSpPr>
      <dsp:spPr>
        <a:xfrm>
          <a:off x="577850" y="990600"/>
          <a:ext cx="495299" cy="4952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7B80-C651-4490-9859-83EFDBC4EFD4}">
      <dsp:nvSpPr>
        <dsp:cNvPr id="0" name=""/>
        <dsp:cNvSpPr/>
      </dsp:nvSpPr>
      <dsp:spPr>
        <a:xfrm>
          <a:off x="825500" y="990600"/>
          <a:ext cx="2755900" cy="49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@ 14.00 – 17.00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990600"/>
        <a:ext cx="2755900" cy="4952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0"/>
          <a:ext cx="1651000" cy="1651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825500" y="0"/>
          <a:ext cx="2755900" cy="165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Jadwal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0"/>
        <a:ext cx="2755900" cy="495301"/>
      </dsp:txXfrm>
    </dsp:sp>
    <dsp:sp modelId="{C63ECD95-7F46-4B79-900F-781E24B3CA0D}">
      <dsp:nvSpPr>
        <dsp:cNvPr id="0" name=""/>
        <dsp:cNvSpPr/>
      </dsp:nvSpPr>
      <dsp:spPr>
        <a:xfrm>
          <a:off x="288925" y="495301"/>
          <a:ext cx="1073148" cy="107314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82183"/>
                <a:satOff val="-42957"/>
                <a:lumOff val="21251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ED94D-8CD8-4DBF-AC20-5CC2F1CCA9FE}">
      <dsp:nvSpPr>
        <dsp:cNvPr id="0" name=""/>
        <dsp:cNvSpPr/>
      </dsp:nvSpPr>
      <dsp:spPr>
        <a:xfrm>
          <a:off x="825500" y="495301"/>
          <a:ext cx="2755900" cy="1073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82183"/>
              <a:satOff val="-42957"/>
              <a:lumOff val="21251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3,10,17 Sept’2011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495301"/>
        <a:ext cx="2755900" cy="495299"/>
      </dsp:txXfrm>
    </dsp:sp>
    <dsp:sp modelId="{ACADE69D-562A-4CCB-97B0-E615D33D208B}">
      <dsp:nvSpPr>
        <dsp:cNvPr id="0" name=""/>
        <dsp:cNvSpPr/>
      </dsp:nvSpPr>
      <dsp:spPr>
        <a:xfrm>
          <a:off x="577850" y="990600"/>
          <a:ext cx="495299" cy="4952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7B80-C651-4490-9859-83EFDBC4EFD4}">
      <dsp:nvSpPr>
        <dsp:cNvPr id="0" name=""/>
        <dsp:cNvSpPr/>
      </dsp:nvSpPr>
      <dsp:spPr>
        <a:xfrm>
          <a:off x="825500" y="990600"/>
          <a:ext cx="2755900" cy="4952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Jan 14.00 – 17.00</a:t>
          </a:r>
          <a:endParaRPr lang="id-ID" sz="2000" kern="1200" dirty="0">
            <a:latin typeface="Estelle Black SF" pitchFamily="2" charset="0"/>
          </a:endParaRPr>
        </a:p>
      </dsp:txBody>
      <dsp:txXfrm>
        <a:off x="825500" y="990600"/>
        <a:ext cx="2755900" cy="4952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342900"/>
          <a:ext cx="2286000" cy="2286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1143000" y="237401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Schedule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237401"/>
        <a:ext cx="2667000" cy="685801"/>
      </dsp:txXfrm>
    </dsp:sp>
    <dsp:sp modelId="{C63ECD95-7F46-4B79-900F-781E24B3CA0D}">
      <dsp:nvSpPr>
        <dsp:cNvPr id="0" name=""/>
        <dsp:cNvSpPr/>
      </dsp:nvSpPr>
      <dsp:spPr>
        <a:xfrm>
          <a:off x="400050" y="1028701"/>
          <a:ext cx="1485898" cy="14858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82183"/>
                <a:satOff val="-42957"/>
                <a:lumOff val="21251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ED94D-8CD8-4DBF-AC20-5CC2F1CCA9FE}">
      <dsp:nvSpPr>
        <dsp:cNvPr id="0" name=""/>
        <dsp:cNvSpPr/>
      </dsp:nvSpPr>
      <dsp:spPr>
        <a:xfrm>
          <a:off x="1143000" y="838202"/>
          <a:ext cx="2667000" cy="1866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82183"/>
              <a:satOff val="-42957"/>
              <a:lumOff val="21251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10,14,17 Sept 2011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838202"/>
        <a:ext cx="2667000" cy="861644"/>
      </dsp:txXfrm>
    </dsp:sp>
    <dsp:sp modelId="{ACADE69D-562A-4CCB-97B0-E615D33D208B}">
      <dsp:nvSpPr>
        <dsp:cNvPr id="0" name=""/>
        <dsp:cNvSpPr/>
      </dsp:nvSpPr>
      <dsp:spPr>
        <a:xfrm>
          <a:off x="800100" y="1714500"/>
          <a:ext cx="685799" cy="6857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7B80-C651-4490-9859-83EFDBC4EFD4}">
      <dsp:nvSpPr>
        <dsp:cNvPr id="0" name=""/>
        <dsp:cNvSpPr/>
      </dsp:nvSpPr>
      <dsp:spPr>
        <a:xfrm>
          <a:off x="1143000" y="17145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21, 24 Sept 2011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1714500"/>
        <a:ext cx="2667000" cy="68579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342900"/>
          <a:ext cx="2286000" cy="2286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1143000" y="237401"/>
          <a:ext cx="2667000" cy="228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Jadwal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237401"/>
        <a:ext cx="2667000" cy="685801"/>
      </dsp:txXfrm>
    </dsp:sp>
    <dsp:sp modelId="{C63ECD95-7F46-4B79-900F-781E24B3CA0D}">
      <dsp:nvSpPr>
        <dsp:cNvPr id="0" name=""/>
        <dsp:cNvSpPr/>
      </dsp:nvSpPr>
      <dsp:spPr>
        <a:xfrm>
          <a:off x="400050" y="1028701"/>
          <a:ext cx="1485898" cy="14858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282183"/>
                <a:satOff val="-42957"/>
                <a:lumOff val="21251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82183"/>
                <a:satOff val="-42957"/>
                <a:lumOff val="21251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CED94D-8CD8-4DBF-AC20-5CC2F1CCA9FE}">
      <dsp:nvSpPr>
        <dsp:cNvPr id="0" name=""/>
        <dsp:cNvSpPr/>
      </dsp:nvSpPr>
      <dsp:spPr>
        <a:xfrm>
          <a:off x="1143000" y="838202"/>
          <a:ext cx="2667000" cy="1866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282183"/>
              <a:satOff val="-42957"/>
              <a:lumOff val="21251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10,14,17 Sept 2011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838202"/>
        <a:ext cx="2667000" cy="861644"/>
      </dsp:txXfrm>
    </dsp:sp>
    <dsp:sp modelId="{ACADE69D-562A-4CCB-97B0-E615D33D208B}">
      <dsp:nvSpPr>
        <dsp:cNvPr id="0" name=""/>
        <dsp:cNvSpPr/>
      </dsp:nvSpPr>
      <dsp:spPr>
        <a:xfrm>
          <a:off x="800100" y="1714500"/>
          <a:ext cx="685799" cy="68579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847B80-C651-4490-9859-83EFDBC4EFD4}">
      <dsp:nvSpPr>
        <dsp:cNvPr id="0" name=""/>
        <dsp:cNvSpPr/>
      </dsp:nvSpPr>
      <dsp:spPr>
        <a:xfrm>
          <a:off x="1143000" y="1714500"/>
          <a:ext cx="2667000" cy="6857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21, 24 Set 2011</a:t>
          </a:r>
          <a:endParaRPr lang="id-ID" sz="2000" kern="1200" dirty="0">
            <a:latin typeface="Estelle Black SF" pitchFamily="2" charset="0"/>
          </a:endParaRPr>
        </a:p>
      </dsp:txBody>
      <dsp:txXfrm>
        <a:off x="1143000" y="1714500"/>
        <a:ext cx="2667000" cy="68579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-14066"/>
          <a:ext cx="1524000" cy="152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691659" y="0"/>
          <a:ext cx="2590800" cy="15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Schedule</a:t>
          </a:r>
          <a:endParaRPr lang="id-ID" sz="2000" kern="1200" dirty="0">
            <a:latin typeface="Estelle Black SF" pitchFamily="2" charset="0"/>
          </a:endParaRPr>
        </a:p>
      </dsp:txBody>
      <dsp:txXfrm>
        <a:off x="691659" y="0"/>
        <a:ext cx="2590800" cy="723900"/>
      </dsp:txXfrm>
    </dsp:sp>
    <dsp:sp modelId="{249D274E-9C42-404F-84A2-0B48B6A27FB2}">
      <dsp:nvSpPr>
        <dsp:cNvPr id="0" name=""/>
        <dsp:cNvSpPr/>
      </dsp:nvSpPr>
      <dsp:spPr>
        <a:xfrm>
          <a:off x="400050" y="723900"/>
          <a:ext cx="723900" cy="7239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4DF9-5CF0-4F61-A3DC-9E5694BABD8D}">
      <dsp:nvSpPr>
        <dsp:cNvPr id="0" name=""/>
        <dsp:cNvSpPr/>
      </dsp:nvSpPr>
      <dsp:spPr>
        <a:xfrm>
          <a:off x="691659" y="723900"/>
          <a:ext cx="2590800" cy="72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10, 17, 24 Sept 2011</a:t>
          </a:r>
          <a:endParaRPr lang="id-ID" sz="2000" kern="1200" dirty="0">
            <a:latin typeface="Estelle Black SF" pitchFamily="2" charset="0"/>
          </a:endParaRPr>
        </a:p>
      </dsp:txBody>
      <dsp:txXfrm>
        <a:off x="691659" y="723900"/>
        <a:ext cx="2590800" cy="72390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A79B4E-2CFC-4B8A-A653-63ECC416290E}">
      <dsp:nvSpPr>
        <dsp:cNvPr id="0" name=""/>
        <dsp:cNvSpPr/>
      </dsp:nvSpPr>
      <dsp:spPr>
        <a:xfrm>
          <a:off x="0" y="-14066"/>
          <a:ext cx="1524000" cy="152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DB7855-8DDE-4667-9837-9956AF68DF2E}">
      <dsp:nvSpPr>
        <dsp:cNvPr id="0" name=""/>
        <dsp:cNvSpPr/>
      </dsp:nvSpPr>
      <dsp:spPr>
        <a:xfrm>
          <a:off x="691659" y="0"/>
          <a:ext cx="2590800" cy="152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Estelle Black SF" pitchFamily="2" charset="0"/>
            </a:rPr>
            <a:t>Jadwal</a:t>
          </a:r>
          <a:endParaRPr lang="id-ID" sz="2000" kern="1200" dirty="0">
            <a:latin typeface="Estelle Black SF" pitchFamily="2" charset="0"/>
          </a:endParaRPr>
        </a:p>
      </dsp:txBody>
      <dsp:txXfrm>
        <a:off x="691659" y="0"/>
        <a:ext cx="2590800" cy="723900"/>
      </dsp:txXfrm>
    </dsp:sp>
    <dsp:sp modelId="{249D274E-9C42-404F-84A2-0B48B6A27FB2}">
      <dsp:nvSpPr>
        <dsp:cNvPr id="0" name=""/>
        <dsp:cNvSpPr/>
      </dsp:nvSpPr>
      <dsp:spPr>
        <a:xfrm>
          <a:off x="400050" y="723900"/>
          <a:ext cx="723900" cy="7239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80000"/>
                <a:hueOff val="-564367"/>
                <a:satOff val="-85914"/>
                <a:lumOff val="42503"/>
                <a:alphaOff val="0"/>
                <a:shade val="40000"/>
                <a:satMod val="130000"/>
              </a:schemeClr>
            </a:gs>
            <a:gs pos="8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564367"/>
                <a:satOff val="-85914"/>
                <a:lumOff val="42503"/>
                <a:alphaOff val="0"/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  <a:ln>
          <a:noFill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9F54DF9-5CF0-4F61-A3DC-9E5694BABD8D}">
      <dsp:nvSpPr>
        <dsp:cNvPr id="0" name=""/>
        <dsp:cNvSpPr/>
      </dsp:nvSpPr>
      <dsp:spPr>
        <a:xfrm>
          <a:off x="691659" y="723900"/>
          <a:ext cx="2590800" cy="72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-564367"/>
              <a:satOff val="-85914"/>
              <a:lumOff val="42503"/>
              <a:alphaOff val="0"/>
            </a:schemeClr>
          </a:solidFill>
          <a:prstDash val="solid"/>
        </a:ln>
        <a:effectLst>
          <a:innerShdw blurRad="63500">
            <a:srgbClr val="000000">
              <a:alpha val="50000"/>
            </a:srgbClr>
          </a:innerShdw>
          <a:outerShdw blurRad="76200" dist="38100" sx="101000" sy="101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Estelle Black SF" pitchFamily="2" charset="0"/>
            </a:rPr>
            <a:t>10, 17, 24 Sept 2011</a:t>
          </a:r>
          <a:endParaRPr lang="id-ID" sz="2000" kern="1200" dirty="0">
            <a:latin typeface="Estelle Black SF" pitchFamily="2" charset="0"/>
          </a:endParaRPr>
        </a:p>
      </dsp:txBody>
      <dsp:txXfrm>
        <a:off x="691659" y="723900"/>
        <a:ext cx="2590800" cy="723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7C048BD-6F4A-4E57-A8F7-271F507D6B58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643D60C-309D-4966-91B6-F97AA2857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23B3DC-1AC5-4972-B9D5-5CBCDE16DA8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CEA0E0-BEA5-48A7-BF74-043310A86F5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13CFC7-88A8-4B5B-9E59-1D7FA5BED7C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D7D82A-BD11-42D0-806D-1148801D645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E75290-FED3-438A-854C-43EC359B332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30CE028-885A-4949-97A6-40D192E3A419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F491E96D-3392-43BE-9A82-6D3C585DF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6B6E-3BED-413D-977E-1D6C04AB8C69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37073-FBA6-40D5-AA99-87919FE08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278CD-5D81-405D-AD5B-5D15EBF0C90D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1115A-291C-448B-925A-1184F9E1D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7EE3624-8869-4E96-B738-8E86C393300D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E39E77E-EB98-42A9-8C1B-009FCD4B7E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CDF55F79-3F5A-4CEF-AA7A-CCFF5CD1B6EE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3BBA60-B72D-4DF2-97CB-8E418E24D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31CEBB-E13E-4DB0-9C15-B6206A470BBC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5011B1-B859-44A0-A1EC-5755341E0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56A04E-9B42-4CD2-A57E-E296A4E82C98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AD919C3C-B758-4C63-A8B8-AA6BCDEE4B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015D699-C39A-4439-B655-A2A31A6B538C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F40332C1-E092-4890-BC8E-FCEF3C43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97605B1-4A87-4F2E-AFCE-68509A44ED7F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646B785-EA70-422F-8068-CAE47C60CF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448720-EBD5-48A4-962E-A50A76DCFA07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C18DE37-E14E-4A4C-B582-D8CE75535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87DF5BB-2464-450B-B776-CD542E5E2CCC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B1E7207-A5EE-4D51-8F65-ACE1DDAFE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C2C2A-B412-418B-A209-0FF03F8DD711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6CDBA-B8A8-4419-BA5C-A71973421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442EC00-7301-49E6-9590-3F7FAD1B765B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5E82F81-473F-4AD7-8188-D79164192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385961E-A252-4299-BAA5-80D4A3356094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52A7C797-9A69-4AB6-9683-CF1CD51C2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EA0D211-038E-42A7-B493-4CF84F7DE2D0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E5A195-D56E-40A6-8FF8-07AC77FC3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 bwMode="auto">
          <a:xfrm>
            <a:off x="0" y="0"/>
            <a:ext cx="3671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/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23E3BF7-6901-4B71-BFE0-30F535004F44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314FA0E-53E8-4DE0-949E-572F6FDF4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2354CD7-CA0B-4C4B-9F4B-1408968BE715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31EDA96-B206-48FD-908A-7F8DB2469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ED60AA9-EFF5-4B33-9371-31DDEE2BA5C1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AF2D440-0E9C-44C7-A315-5D0212D83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7B2082BB-43B8-4315-8CAD-F0EB60242B17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8D64791-DF85-412B-BCFF-DBFE3D864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1CD91E2A-6F6D-477A-B321-1E152527D3CA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09B9479-6197-4900-ADBF-D4D20BFF3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49A98D63-EE60-4BDD-9A9A-359E1DE00221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DB586456-4580-47E1-9BF0-45E45DCC5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25930D4B-5C8B-4582-8DAB-46967D72F43C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438B6A1-4006-4379-933C-4D23CB01B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/>
          <a:lstStyle>
            <a:lvl1pPr algn="ctr">
              <a:defRPr sz="4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/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7A6D8-617B-47E0-A71C-5D4959B78EA8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9255C-75A2-46D6-A60E-841BC84D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12E3310-CC65-4E2D-868B-39AB4EE3F5B5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3DAE3427-2756-4ED8-81BF-78CC24285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843418D9-298D-45B9-B459-AA862DB8BEAE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6B423CA6-DA3E-4947-8A7B-6E95AB6007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BA794BDA-D6E2-4580-94FE-C996986BB386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9B070E0F-AACB-475C-8B29-D0F06A7E4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EB0618AA-460E-4CCB-97C1-593115E54C42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Aft>
                <a:spcPct val="0"/>
              </a:spcAft>
              <a:defRPr/>
            </a:lvl1pPr>
          </a:lstStyle>
          <a:p>
            <a:pPr>
              <a:defRPr/>
            </a:pPr>
            <a:fld id="{09654412-2800-43FE-B4CC-CF9B7DCB2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C8688-4BB1-4375-AC35-3382CECFE04B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D5BA8-49A5-4F2D-B196-FDECE452B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4B788-7622-42A3-8A36-042000334FF7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C419A-5762-42D1-A7AD-7D037D7AF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169B6-38EF-4913-B55A-77EA32567824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3FFC-88D7-434E-B35B-6CE4C45A7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B553-68F9-4D0C-A368-D4E7E94EC3E3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B5B0-1135-4EBC-9387-811AFD877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AC249-5F19-4F32-A4C1-445D326255E5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562D9-EA64-486D-94C7-78F9A501C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6"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anchor="t" anchorCtr="0"/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E0FDB-E0E5-4876-95A4-A0701D12A3D8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6C66-FCB6-4C49-9AF8-D574D200F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64633F88-52C2-4FDD-BE4E-85AFBC677D71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9D8EBB55-7D7F-41F4-9606-209C5EEFC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4" r:id="rId1"/>
    <p:sldLayoutId id="2147484097" r:id="rId2"/>
    <p:sldLayoutId id="2147484105" r:id="rId3"/>
    <p:sldLayoutId id="2147484098" r:id="rId4"/>
    <p:sldLayoutId id="2147484099" r:id="rId5"/>
    <p:sldLayoutId id="2147484100" r:id="rId6"/>
    <p:sldLayoutId id="2147484101" r:id="rId7"/>
    <p:sldLayoutId id="2147484106" r:id="rId8"/>
    <p:sldLayoutId id="2147484107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B46C604A-D6D8-471F-9A85-3B6AEFBE1246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F97A3AD8-459D-46B4-A717-230D7B72D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7" r="6261" b="87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963" y="274638"/>
            <a:ext cx="568007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E1182BB5-B00A-47FC-971E-986C3F459FEA}" type="datetimeFigureOut">
              <a:rPr lang="en-US"/>
              <a:pPr>
                <a:defRPr/>
              </a:pPr>
              <a:t>9/1/2011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0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None/>
              <a:defRPr sz="1100" kern="1200" spc="0" baseline="0">
                <a:gradFill flip="none" rotWithShape="1">
                  <a:gsLst>
                    <a:gs pos="0">
                      <a:prstClr val="white">
                        <a:alpha val="70000"/>
                      </a:prstClr>
                    </a:gs>
                    <a:gs pos="50000">
                      <a:prstClr val="white">
                        <a:alpha val="80000"/>
                      </a:prstClr>
                    </a:gs>
                    <a:gs pos="100000">
                      <a:prstClr val="white">
                        <a:alpha val="90000"/>
                      </a:prst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pPr>
              <a:defRPr/>
            </a:pPr>
            <a:fld id="{8A77665C-1194-486D-AC5D-0BF877210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pitchFamily="34" charset="0"/>
        </a:defRPr>
      </a:lvl9pPr>
    </p:titleStyle>
    <p:bodyStyle>
      <a:lvl1pPr marL="342900" indent="-3429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1500"/>
        </a:spcBef>
        <a:spcAft>
          <a:spcPct val="0"/>
        </a:spcAft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1500"/>
        </a:spcBef>
        <a:spcAft>
          <a:spcPct val="0"/>
        </a:spcAft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D:\data%20residen%20info\Lagu2%20utk%20Control%20Room\Running%20In%20The%20Family\02%20-%20Children%20Say.mp3" TargetMode="Externa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eg"/><Relationship Id="rId4" Type="http://schemas.openxmlformats.org/officeDocument/2006/relationships/hyperlink" Target="http://www.google.co.id/imgres?q=dumb+cane&amp;num=10&amp;hl=id&amp;gbv=2&amp;biw=1024&amp;bih=578&amp;tbm=isch&amp;tbnid=xABawsiAC_tcuM:&amp;imgrefurl=http://w2science.swiiit.com/cos/o.x?c=/wbn/pagetree&amp;func=view&amp;rid=55788&amp;docid=1Z6UEP2rU8zu6M&amp;w=340&amp;h=340&amp;ei=ArRcTt6KOYLsrQeT67yRDw&amp;zoom=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4.xml"/><Relationship Id="rId1" Type="http://schemas.openxmlformats.org/officeDocument/2006/relationships/audio" Target="file:///D:\data%20residen%20info\Lagu2%20utk%20Control%20Room\Running%20In%20The%20Family\01%20-%20Lessons%20In%20Love.mp3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(September 2011)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5334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2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494338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13"/>
          <p:cNvSpPr txBox="1">
            <a:spLocks noChangeArrowheads="1"/>
          </p:cNvSpPr>
          <p:nvPr/>
        </p:nvSpPr>
        <p:spPr bwMode="auto">
          <a:xfrm>
            <a:off x="782638" y="1752600"/>
            <a:ext cx="7675562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>
                <a:latin typeface="Brush Script Std" pitchFamily="50" charset="0"/>
              </a:rPr>
              <a:t>GM Message.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Dear Residents,</a:t>
            </a:r>
          </a:p>
          <a:p>
            <a:pPr>
              <a:defRPr/>
            </a:pPr>
            <a:r>
              <a:rPr lang="en-US" dirty="0"/>
              <a:t>We will have weekly activities for the next view months and I am pleased to invite all Residents &amp; family to PARTICIPATE.</a:t>
            </a:r>
            <a:endParaRPr lang="en-US" sz="400" dirty="0"/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dirty="0"/>
              <a:t>Reading the </a:t>
            </a: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dirty="0"/>
              <a:t>  only available now on Resident Info TV Channel &amp; soon in website </a:t>
            </a:r>
            <a:r>
              <a:rPr lang="en-US" b="1" dirty="0">
                <a:solidFill>
                  <a:srgbClr val="FFFF00"/>
                </a:solidFill>
              </a:rPr>
              <a:t>http://www.cambridge.co.id</a:t>
            </a:r>
            <a:r>
              <a:rPr lang="en-US" dirty="0"/>
              <a:t> . Please always UPDATE yourself  of the COMMON INFORMATIONS at Cambridge Condominium. </a:t>
            </a:r>
            <a:endParaRPr lang="en-US" sz="400" dirty="0"/>
          </a:p>
          <a:p>
            <a:pPr>
              <a:defRPr/>
            </a:pPr>
            <a:r>
              <a:rPr lang="en-US" sz="400" dirty="0"/>
              <a:t> 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Happy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Idul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Fitri</a:t>
            </a:r>
            <a:r>
              <a:rPr lang="en-US" dirty="0"/>
              <a:t> to those who Celebrate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Mohon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Maaf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Lahir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bathin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r>
              <a:rPr lang="en-US" dirty="0"/>
              <a:t> and may we all enjoy also the blessed of the Festival.</a:t>
            </a:r>
            <a:endParaRPr lang="en-US" sz="800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endParaRPr lang="en-US" sz="800" dirty="0"/>
          </a:p>
          <a:p>
            <a:pPr>
              <a:defRPr/>
            </a:pPr>
            <a:r>
              <a:rPr lang="en-US" dirty="0"/>
              <a:t>Regards,</a:t>
            </a:r>
          </a:p>
          <a:p>
            <a:pPr>
              <a:defRPr/>
            </a:pPr>
            <a:endParaRPr lang="id-ID" dirty="0"/>
          </a:p>
        </p:txBody>
      </p:sp>
      <p:pic>
        <p:nvPicPr>
          <p:cNvPr id="11" name="02 - Children S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2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3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307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30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30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07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>
                <p:cTn id="5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5841" grpId="0" uiExpand="1" build="p"/>
      <p:bldP spid="30726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ddy Sinaga\My Documents\YOGA PROGRAM\DSCF051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453214"/>
              </a:clrFrom>
              <a:clrTo>
                <a:srgbClr val="45321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057400"/>
            <a:ext cx="5791200" cy="4343400"/>
          </a:xfrm>
          <a:prstGeom prst="round2Diag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180536"/>
            <a:ext cx="8496300" cy="1828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nique 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Y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OGA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Kelas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Khusus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bersama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 Yong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Yong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Bersertifikat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GURU INDIA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SHANG-HAI)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9600" y="5002432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Hari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SABTU </a:t>
            </a:r>
            <a:r>
              <a:rPr lang="en-US" sz="2800" dirty="0">
                <a:solidFill>
                  <a:srgbClr val="FFFF00"/>
                </a:solidFill>
                <a:latin typeface="Elephant" pitchFamily="18" charset="0"/>
              </a:rPr>
              <a:t>10,17,24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September 2011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JAM: 10.00</a:t>
            </a:r>
            <a:br>
              <a:rPr lang="en-US" sz="2800" dirty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Lokasi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: </a:t>
            </a:r>
            <a:r>
              <a:rPr lang="en-US" sz="2800" dirty="0" err="1">
                <a:solidFill>
                  <a:srgbClr val="FFFFFF"/>
                </a:solidFill>
                <a:latin typeface="Elephant" pitchFamily="18" charset="0"/>
              </a:rPr>
              <a:t>Ruang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Aerobic Lt 6</a:t>
            </a: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SCF051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7540" r="7540"/>
          <a:stretch>
            <a:fillRect/>
          </a:stretch>
        </p:blipFill>
        <p:spPr>
          <a:xfrm>
            <a:off x="3669405" y="178158"/>
            <a:ext cx="5264150" cy="4648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191000"/>
            <a:ext cx="8305800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Let’s participate for your wellness</a:t>
            </a:r>
            <a:b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</a:br>
            <a:r>
              <a:rPr lang="en-US" i="1" dirty="0" smtClean="0">
                <a:solidFill>
                  <a:srgbClr val="FFFF00"/>
                </a:solidFill>
                <a:latin typeface="Berlin Sans FB" pitchFamily="34" charset="0"/>
              </a:rPr>
              <a:t>Mari </a:t>
            </a:r>
            <a:r>
              <a:rPr lang="en-US" i="1" dirty="0" err="1" smtClean="0">
                <a:solidFill>
                  <a:srgbClr val="FFFF00"/>
                </a:solidFill>
                <a:latin typeface="Berlin Sans FB" pitchFamily="34" charset="0"/>
              </a:rPr>
              <a:t>bergabung</a:t>
            </a:r>
            <a:r>
              <a:rPr lang="en-US" i="1" dirty="0" smtClean="0">
                <a:solidFill>
                  <a:srgbClr val="FFFF00"/>
                </a:solidFill>
                <a:latin typeface="Berlin Sans FB" pitchFamily="34" charset="0"/>
              </a:rPr>
              <a:t> untuk </a:t>
            </a:r>
            <a:r>
              <a:rPr lang="en-US" i="1" dirty="0" err="1" smtClean="0">
                <a:solidFill>
                  <a:srgbClr val="FFFF00"/>
                </a:solidFill>
                <a:latin typeface="Berlin Sans FB" pitchFamily="34" charset="0"/>
              </a:rPr>
              <a:t>kesehatan</a:t>
            </a:r>
            <a:r>
              <a:rPr lang="en-US" i="1" dirty="0" smtClean="0">
                <a:solidFill>
                  <a:srgbClr val="FFFF00"/>
                </a:solidFill>
                <a:latin typeface="Berlin Sans FB" pitchFamily="34" charset="0"/>
              </a:rPr>
              <a:t> </a:t>
            </a:r>
            <a:r>
              <a:rPr lang="en-US" i="1" dirty="0" err="1" smtClean="0">
                <a:solidFill>
                  <a:srgbClr val="FFFF00"/>
                </a:solidFill>
                <a:latin typeface="Berlin Sans FB" pitchFamily="34" charset="0"/>
              </a:rPr>
              <a:t>Anda</a:t>
            </a:r>
            <a:r>
              <a:rPr lang="en-US" i="1" dirty="0" smtClean="0">
                <a:solidFill>
                  <a:srgbClr val="FFFF00"/>
                </a:solidFill>
                <a:latin typeface="Berlin Sans FB" pitchFamily="34" charset="0"/>
              </a:rPr>
              <a:t/>
            </a:r>
            <a:br>
              <a:rPr lang="en-US" i="1" dirty="0" smtClean="0">
                <a:solidFill>
                  <a:srgbClr val="FFFF00"/>
                </a:solidFill>
                <a:latin typeface="Berlin Sans FB" pitchFamily="34" charset="0"/>
              </a:rPr>
            </a:br>
            <a:r>
              <a:rPr lang="en-US" sz="2000" dirty="0" smtClean="0">
                <a:latin typeface="Berlin Sans FB" pitchFamily="34" charset="0"/>
              </a:rPr>
              <a:t/>
            </a:r>
            <a:br>
              <a:rPr lang="en-US" sz="2000" dirty="0" smtClean="0">
                <a:latin typeface="Berlin Sans FB" pitchFamily="34" charset="0"/>
              </a:rPr>
            </a:br>
            <a:r>
              <a:rPr lang="en-US" sz="3200" i="1" dirty="0" smtClean="0">
                <a:solidFill>
                  <a:srgbClr val="FFFF00"/>
                </a:solidFill>
                <a:latin typeface="Brush Script MT" pitchFamily="66" charset="0"/>
              </a:rPr>
              <a:t>Condominium Management</a:t>
            </a:r>
            <a:endParaRPr lang="en-US" sz="3200" i="1" dirty="0">
              <a:solidFill>
                <a:srgbClr val="FFFF00"/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ransition spd="slow" advClick="0" advTm="3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IMPORTANT INVITATION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260" y="1600200"/>
            <a:ext cx="7772400" cy="524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We Invite all the Resident to attend  the Event of</a:t>
            </a:r>
          </a:p>
          <a:p>
            <a:pPr marL="342900" indent="-342900" algn="ctr"/>
            <a:endParaRPr lang="en-US" sz="900" b="1" dirty="0" smtClean="0">
              <a:solidFill>
                <a:prstClr val="white"/>
              </a:solidFill>
              <a:latin typeface="Footlight MT Light" pitchFamily="18" charset="0"/>
            </a:endParaRP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RESIDENT MEETING 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Saturday, October 1</a:t>
            </a:r>
            <a:r>
              <a:rPr lang="en-US" sz="3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st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, 2011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11 AM – 1 PM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AUDITORIUM</a:t>
            </a:r>
          </a:p>
          <a:p>
            <a:pPr marL="342900" indent="-342900" algn="ctr"/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Agenda: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Socializing House Rules, 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Question &amp; Answer</a:t>
            </a:r>
          </a:p>
          <a:p>
            <a:pPr marL="342900" indent="-342900" algn="ctr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UNDANGAN PENTING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9260" y="1600200"/>
            <a:ext cx="7772400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Kami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Undang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Seluruh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Resident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untuk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hadir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</a:p>
          <a:p>
            <a:pPr marL="342900" indent="-342900"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pada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acara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otlight MT Light" pitchFamily="18" charset="0"/>
              </a:rPr>
              <a:t>:</a:t>
            </a:r>
          </a:p>
          <a:p>
            <a:pPr marL="342900" indent="-342900" algn="ctr"/>
            <a:endParaRPr lang="en-US" sz="900" b="1" dirty="0" smtClean="0">
              <a:solidFill>
                <a:prstClr val="white"/>
              </a:solidFill>
              <a:latin typeface="Footlight MT Light" pitchFamily="18" charset="0"/>
            </a:endParaRP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PERTEMUAN PENGHUNI 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1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Oktober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2011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11.00 – 13.00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AUDITORIUM</a:t>
            </a:r>
          </a:p>
          <a:p>
            <a:pPr marL="342900" indent="-342900" algn="ctr"/>
            <a:r>
              <a:rPr lang="en-U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Agenda: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SOSIALISASI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Peraturan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  <a:r>
              <a:rPr lang="en-US" sz="3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Penghuni</a:t>
            </a:r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 </a:t>
            </a:r>
          </a:p>
          <a:p>
            <a:pPr marL="342900" indent="-342900" algn="ctr"/>
            <a:r>
              <a:rPr lang="en-US" sz="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&amp; TANYA JAWAB</a:t>
            </a:r>
          </a:p>
          <a:p>
            <a:pPr marL="342900" indent="-342900" algn="ctr"/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 flipH="1">
            <a:off x="4267200" y="1724464"/>
            <a:ext cx="3581400" cy="4724400"/>
          </a:xfrm>
          <a:prstGeom prst="round2DiagRect">
            <a:avLst/>
          </a:prstGeom>
          <a:solidFill>
            <a:srgbClr val="CC0000"/>
          </a:solidFill>
          <a:ln w="11430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0965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0966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Rectangle 14"/>
          <p:cNvSpPr>
            <a:spLocks noChangeArrowheads="1"/>
          </p:cNvSpPr>
          <p:nvPr/>
        </p:nvSpPr>
        <p:spPr bwMode="auto">
          <a:xfrm>
            <a:off x="5181600" y="755650"/>
            <a:ext cx="1739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REMINDER</a:t>
            </a:r>
            <a:endParaRPr lang="id-ID"/>
          </a:p>
        </p:txBody>
      </p:sp>
      <p:pic>
        <p:nvPicPr>
          <p:cNvPr id="35850" name="Picture 10" descr="mhtml:file://C:\Users\AP4741\Documents\GMTS\CAMBRIDGE%20CONDO\HOUSE%20Rules%20&amp;%20Regulations\Resident%20News\Inside%20December%202007.mht!http://www.pakubuwono6.com/news/inside/insidedecember2007/web/atten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230" y="1757582"/>
            <a:ext cx="3295650" cy="37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648200" y="1981200"/>
            <a:ext cx="3048000" cy="4216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latin typeface="Berlin Sans FB Demi" pitchFamily="34" charset="0"/>
              </a:rPr>
              <a:t>Sebelum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keluar</a:t>
            </a:r>
            <a:r>
              <a:rPr lang="en-US" sz="2000" dirty="0">
                <a:latin typeface="Berlin Sans FB Demi" pitchFamily="34" charset="0"/>
              </a:rPr>
              <a:t> dari Unit, </a:t>
            </a:r>
            <a:r>
              <a:rPr lang="en-US" sz="2000" dirty="0" err="1">
                <a:latin typeface="Berlin Sans FB Demi" pitchFamily="34" charset="0"/>
              </a:rPr>
              <a:t>pastikan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hal-hal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berikut</a:t>
            </a:r>
            <a:r>
              <a:rPr lang="en-US" sz="2000" dirty="0">
                <a:latin typeface="Berlin Sans FB Demi" pitchFamily="34" charset="0"/>
              </a:rPr>
              <a:t>:</a:t>
            </a:r>
            <a:endParaRPr lang="en-US" sz="800" dirty="0">
              <a:latin typeface="Berlin Sans FB Demi" pitchFamily="34" charset="0"/>
            </a:endParaRPr>
          </a:p>
          <a:p>
            <a:pPr>
              <a:defRPr/>
            </a:pPr>
            <a:endParaRPr lang="en-US" sz="800" dirty="0"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Kran</a:t>
            </a:r>
            <a:r>
              <a:rPr lang="en-US" sz="2000" dirty="0">
                <a:latin typeface="Berlin Sans FB Demi" pitchFamily="34" charset="0"/>
              </a:rPr>
              <a:t> Air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Lampu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atau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alat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elektronik</a:t>
            </a:r>
            <a:r>
              <a:rPr lang="en-US" sz="2000" dirty="0">
                <a:latin typeface="Berlin Sans FB Demi" pitchFamily="34" charset="0"/>
              </a:rPr>
              <a:t> yang </a:t>
            </a:r>
            <a:r>
              <a:rPr lang="en-US" sz="2000" dirty="0" err="1">
                <a:latin typeface="Berlin Sans FB Demi" pitchFamily="34" charset="0"/>
              </a:rPr>
              <a:t>tidak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perlu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hidup</a:t>
            </a: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Matikan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Kompor</a:t>
            </a:r>
            <a:r>
              <a:rPr lang="en-US" sz="2000" dirty="0">
                <a:latin typeface="Berlin Sans FB Demi" pitchFamily="34" charset="0"/>
              </a:rPr>
              <a:t> GAS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Tutup</a:t>
            </a:r>
            <a:r>
              <a:rPr lang="en-US" sz="2000" dirty="0">
                <a:latin typeface="Berlin Sans FB Demi" pitchFamily="34" charset="0"/>
              </a:rPr>
              <a:t> &amp; </a:t>
            </a:r>
            <a:r>
              <a:rPr lang="en-US" sz="2000" dirty="0" err="1">
                <a:latin typeface="Berlin Sans FB Demi" pitchFamily="34" charset="0"/>
              </a:rPr>
              <a:t>kunci</a:t>
            </a:r>
            <a:r>
              <a:rPr lang="en-US" sz="2000" dirty="0">
                <a:latin typeface="Berlin Sans FB Demi" pitchFamily="34" charset="0"/>
              </a:rPr>
              <a:t> Pintu2 &amp; jendela2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Kunci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pintu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Utama</a:t>
            </a:r>
            <a:r>
              <a:rPr lang="en-US" sz="2000" dirty="0">
                <a:latin typeface="Berlin Sans FB Demi" pitchFamily="34" charset="0"/>
              </a:rPr>
              <a:t> Unit</a:t>
            </a:r>
          </a:p>
          <a:p>
            <a:pPr>
              <a:defRPr/>
            </a:pPr>
            <a:endParaRPr lang="id-ID" sz="2000" dirty="0"/>
          </a:p>
        </p:txBody>
      </p:sp>
    </p:spTree>
  </p:cSld>
  <p:clrMapOvr>
    <a:masterClrMapping/>
  </p:clrMapOvr>
  <p:transition spd="slow" advClick="0" advTm="3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1">
                <a:alpha val="2000"/>
              </a:schemeClr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85800" y="2286000"/>
            <a:ext cx="1600200" cy="4322763"/>
          </a:xfrm>
          <a:prstGeom prst="round2Diag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grpSp>
        <p:nvGrpSpPr>
          <p:cNvPr id="41987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1988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14"/>
          <p:cNvSpPr>
            <a:spLocks noChangeArrowheads="1"/>
          </p:cNvSpPr>
          <p:nvPr/>
        </p:nvSpPr>
        <p:spPr bwMode="auto">
          <a:xfrm>
            <a:off x="6096000" y="741363"/>
            <a:ext cx="836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TIPS</a:t>
            </a:r>
            <a:endParaRPr lang="id-ID"/>
          </a:p>
        </p:txBody>
      </p:sp>
      <p:pic>
        <p:nvPicPr>
          <p:cNvPr id="117761" name="Picture 1" descr="mhtml:file://C:\Users\AP4741\Documents\GMTS\CAMBRIDGE%20CONDO\HOUSE%20Rules%20&amp;%20Regulations\Resident%20News\Inside%20December%202007.mht!http://www.pakubuwono6.com/news/inside/insidedecember2007/web/extinguisher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5825" y="2452688"/>
            <a:ext cx="1233488" cy="1233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762" name="Picture 2" descr="mhtml:file://C:\Users\AP4741\Documents\GMTS\CAMBRIDGE%20CONDO\HOUSE%20Rules%20&amp;%20Regulations\Resident%20News\Inside%20December%202007.mht!http://www.pakubuwono6.com/news/inside/insidedecember2007/web/extinguisher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824288"/>
            <a:ext cx="121285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7763" name="Picture 3" descr="mhtml:file://C:\Users\AP4741\Documents\GMTS\CAMBRIDGE%20CONDO\HOUSE%20Rules%20&amp;%20Regulations\Resident%20News\Inside%20December%202007.mht!http://www.pakubuwono6.com/news/inside/insidedecember2007/web/extinguisher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9000" y="5207000"/>
            <a:ext cx="1204913" cy="1281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3017" name="TextBox 17"/>
          <p:cNvSpPr txBox="1">
            <a:spLocks noChangeArrowheads="1"/>
          </p:cNvSpPr>
          <p:nvPr/>
        </p:nvSpPr>
        <p:spPr bwMode="auto">
          <a:xfrm>
            <a:off x="2362200" y="2362200"/>
            <a:ext cx="57991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Pressure gauge should be at GREEN </a:t>
            </a:r>
            <a:r>
              <a:rPr lang="en-US" b="1" dirty="0" smtClean="0"/>
              <a:t>Position.</a:t>
            </a:r>
            <a:endParaRPr lang="en-US" b="1" dirty="0"/>
          </a:p>
          <a:p>
            <a:r>
              <a:rPr lang="en-US" b="1" dirty="0" err="1">
                <a:solidFill>
                  <a:srgbClr val="FFFF00"/>
                </a:solidFill>
              </a:rPr>
              <a:t>Jarum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penunjuk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tekanan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harus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pada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posisi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>HIJAU.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018" name="TextBox 18"/>
          <p:cNvSpPr txBox="1">
            <a:spLocks noChangeArrowheads="1"/>
          </p:cNvSpPr>
          <p:nvPr/>
        </p:nvSpPr>
        <p:spPr bwMode="auto">
          <a:xfrm>
            <a:off x="2357438" y="3733800"/>
            <a:ext cx="6242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The hose has no crack &amp; must be free from obstacle.</a:t>
            </a:r>
          </a:p>
          <a:p>
            <a:r>
              <a:rPr lang="en-US" b="1" dirty="0" err="1">
                <a:solidFill>
                  <a:srgbClr val="FFFF00"/>
                </a:solidFill>
              </a:rPr>
              <a:t>Selang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tidak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retak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tidak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tersumbat</a:t>
            </a:r>
            <a:r>
              <a:rPr lang="en-US" b="1" dirty="0">
                <a:solidFill>
                  <a:srgbClr val="FFFF00"/>
                </a:solidFill>
              </a:rPr>
              <a:t> / </a:t>
            </a:r>
            <a:r>
              <a:rPr lang="en-US" b="1" dirty="0" err="1" smtClean="0">
                <a:solidFill>
                  <a:srgbClr val="FFFF00"/>
                </a:solidFill>
              </a:rPr>
              <a:t>terhalang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43019" name="TextBox 19"/>
          <p:cNvSpPr txBox="1">
            <a:spLocks noChangeArrowheads="1"/>
          </p:cNvSpPr>
          <p:nvPr/>
        </p:nvSpPr>
        <p:spPr bwMode="auto">
          <a:xfrm>
            <a:off x="2309813" y="5105400"/>
            <a:ext cx="6300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Shake the extinguisher a few times every </a:t>
            </a:r>
            <a:r>
              <a:rPr lang="en-US" b="1" dirty="0" smtClean="0"/>
              <a:t>month.</a:t>
            </a:r>
            <a:endParaRPr lang="en-US" b="1" dirty="0"/>
          </a:p>
          <a:p>
            <a:r>
              <a:rPr lang="en-US" b="1" dirty="0" err="1">
                <a:solidFill>
                  <a:srgbClr val="FFFF00"/>
                </a:solidFill>
              </a:rPr>
              <a:t>Kocok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balikan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tabung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beberapa</a:t>
            </a:r>
            <a:r>
              <a:rPr lang="en-US" b="1" dirty="0">
                <a:solidFill>
                  <a:srgbClr val="FFFF00"/>
                </a:solidFill>
              </a:rPr>
              <a:t> kali </a:t>
            </a:r>
            <a:r>
              <a:rPr lang="en-US" b="1" dirty="0" err="1">
                <a:solidFill>
                  <a:srgbClr val="FFFF00"/>
                </a:solidFill>
              </a:rPr>
              <a:t>dalam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sebulan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43020" name="TextBox 20"/>
          <p:cNvSpPr txBox="1">
            <a:spLocks noChangeArrowheads="1"/>
          </p:cNvSpPr>
          <p:nvPr/>
        </p:nvSpPr>
        <p:spPr bwMode="auto">
          <a:xfrm>
            <a:off x="539750" y="1414463"/>
            <a:ext cx="73088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b="1" u="sng"/>
              <a:t>How to Maintenance Fire Extinguisher</a:t>
            </a:r>
          </a:p>
          <a:p>
            <a:pPr algn="r"/>
            <a:r>
              <a:rPr lang="en-US" sz="2400" b="1" u="sng">
                <a:solidFill>
                  <a:srgbClr val="FFFF00"/>
                </a:solidFill>
              </a:rPr>
              <a:t>Bagaimana merawat Tabung Pemadam Api</a:t>
            </a:r>
          </a:p>
          <a:p>
            <a:endParaRPr lang="en-US" sz="2000"/>
          </a:p>
          <a:p>
            <a:endParaRPr lang="id-ID" sz="2000"/>
          </a:p>
        </p:txBody>
      </p:sp>
      <p:sp>
        <p:nvSpPr>
          <p:cNvPr id="16" name="TextBox 15"/>
          <p:cNvSpPr txBox="1"/>
          <p:nvPr/>
        </p:nvSpPr>
        <p:spPr>
          <a:xfrm>
            <a:off x="2743200" y="6629400"/>
            <a:ext cx="304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34064" y="58674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Refill is available. </a:t>
            </a:r>
          </a:p>
          <a:p>
            <a:r>
              <a:rPr lang="en-US" b="1" dirty="0" err="1" smtClean="0">
                <a:solidFill>
                  <a:srgbClr val="FFFF00"/>
                </a:solidFill>
              </a:rPr>
              <a:t>Kami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menyediakan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layanan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isi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Ulang</a:t>
            </a:r>
            <a:endParaRPr lang="id-ID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ntr" presetSubtype="0" accel="10000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7" grpId="0"/>
      <p:bldP spid="43018" grpId="0"/>
      <p:bldP spid="43019" grpId="0"/>
      <p:bldP spid="43020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4579938" y="763588"/>
            <a:ext cx="24780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DO YOU KNOW ?</a:t>
            </a:r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471268" y="1451363"/>
            <a:ext cx="8215313" cy="521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CAR WASH PLACE (CWP),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  <a:p>
            <a:pPr>
              <a:defRPr/>
            </a:pP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Berlin Sans FB Demi" pitchFamily="34" charset="0"/>
              </a:rPr>
              <a:t>Car Wash Place (CWP) are located at 4</a:t>
            </a:r>
            <a:r>
              <a:rPr lang="en-US" sz="2000" baseline="30000" dirty="0" smtClean="0">
                <a:latin typeface="Berlin Sans FB Demi" pitchFamily="34" charset="0"/>
              </a:rPr>
              <a:t>th</a:t>
            </a:r>
            <a:r>
              <a:rPr lang="en-US" sz="2000" dirty="0" smtClean="0">
                <a:latin typeface="Berlin Sans FB Demi" pitchFamily="34" charset="0"/>
              </a:rPr>
              <a:t> &amp; 5</a:t>
            </a:r>
            <a:r>
              <a:rPr lang="en-US" sz="2000" baseline="30000" dirty="0" smtClean="0">
                <a:latin typeface="Berlin Sans FB Demi" pitchFamily="34" charset="0"/>
              </a:rPr>
              <a:t>th</a:t>
            </a:r>
            <a:r>
              <a:rPr lang="en-US" sz="2000" dirty="0" smtClean="0">
                <a:latin typeface="Berlin Sans FB Demi" pitchFamily="34" charset="0"/>
              </a:rPr>
              <a:t> floor, the capacity is  car.</a:t>
            </a: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Berlin Sans FB Demi" pitchFamily="34" charset="0"/>
              </a:rPr>
              <a:t>CWP is provided only for Resident’s car with Sticker.</a:t>
            </a: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Berlin Sans FB Demi" pitchFamily="34" charset="0"/>
              </a:rPr>
              <a:t>The Dirty car is prohibited to ENTER the Condominium moreover to Wash the car there.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Berlin Sans FB Demi" pitchFamily="34" charset="0"/>
              </a:rPr>
              <a:t>Let us remind the driver of </a:t>
            </a:r>
            <a:r>
              <a:rPr lang="en-US" sz="2000" dirty="0" smtClean="0">
                <a:latin typeface="Berlin Sans FB Demi" pitchFamily="34" charset="0"/>
              </a:rPr>
              <a:t>this Common </a:t>
            </a:r>
            <a:r>
              <a:rPr lang="en-US" sz="2000" dirty="0" smtClean="0">
                <a:latin typeface="Berlin Sans FB Demi" pitchFamily="34" charset="0"/>
              </a:rPr>
              <a:t>Rules for the seek of our interest and benefit of all: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Berlin Sans FB Demi" pitchFamily="34" charset="0"/>
              </a:rPr>
              <a:t>Safe the WATER &amp; ELECTRICITY consumptions.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Berlin Sans FB Demi" pitchFamily="34" charset="0"/>
              </a:rPr>
              <a:t>Washing car at Cambridge means easy cleaning.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Berlin Sans FB Demi" pitchFamily="34" charset="0"/>
              </a:rPr>
              <a:t>Do not repeatedly wash the car (in the Morning &amp; Afternoon).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Berlin Sans FB Demi" pitchFamily="34" charset="0"/>
              </a:rPr>
              <a:t>Clean as you go and do not make the parking floor wet.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smtClean="0">
                <a:latin typeface="Berlin Sans FB Demi" pitchFamily="34" charset="0"/>
              </a:rPr>
              <a:t>Keep the floor drain clean.</a:t>
            </a:r>
          </a:p>
          <a:p>
            <a:pPr marL="914400" lvl="1" indent="-457200">
              <a:defRPr/>
            </a:pPr>
            <a:endParaRPr lang="en-US" sz="900" dirty="0">
              <a:latin typeface="Berlin Sans FB Demi" pitchFamily="34" charset="0"/>
            </a:endParaRPr>
          </a:p>
          <a:p>
            <a:pPr marL="914400" lvl="1" indent="-457200">
              <a:defRPr/>
            </a:pPr>
            <a:r>
              <a:rPr lang="en-US" sz="2000" dirty="0" smtClean="0">
                <a:latin typeface="Berlin Sans FB Demi" pitchFamily="34" charset="0"/>
              </a:rPr>
              <a:t>Thanks for everyone SUPPORT. </a:t>
            </a:r>
            <a:endParaRPr lang="en-US" sz="2000" dirty="0">
              <a:latin typeface="Berlin Sans FB Demi" pitchFamily="34" charset="0"/>
            </a:endParaRP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id-ID" sz="20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 advClick="0" advTm="4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3011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4"/>
          <p:cNvSpPr>
            <a:spLocks noChangeArrowheads="1"/>
          </p:cNvSpPr>
          <p:nvPr/>
        </p:nvSpPr>
        <p:spPr bwMode="auto">
          <a:xfrm>
            <a:off x="3742966" y="749520"/>
            <a:ext cx="33295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Cambria" pitchFamily="18" charset="0"/>
              </a:rPr>
              <a:t>APAKAH ANDA TAHU </a:t>
            </a:r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?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77975"/>
            <a:ext cx="8215313" cy="50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00"/>
                </a:solidFill>
                <a:latin typeface="Berlin Sans FB Demi" pitchFamily="34" charset="0"/>
              </a:rPr>
              <a:t>TEMPAT CUCI MOBIL (</a:t>
            </a:r>
            <a:r>
              <a:rPr lang="en-US" sz="2400" dirty="0" smtClean="0">
                <a:solidFill>
                  <a:srgbClr val="FFFF00"/>
                </a:solidFill>
                <a:latin typeface="Berlin Sans FB Demi" pitchFamily="34" charset="0"/>
              </a:rPr>
              <a:t>TCM),</a:t>
            </a:r>
            <a:endParaRPr lang="en-US" sz="2400" dirty="0">
              <a:solidFill>
                <a:srgbClr val="FFFF00"/>
              </a:solidFill>
              <a:latin typeface="Berlin Sans FB Demi" pitchFamily="34" charset="0"/>
            </a:endParaRPr>
          </a:p>
          <a:p>
            <a:pPr>
              <a:defRPr/>
            </a:pPr>
            <a:endParaRPr lang="en-US" sz="2000" dirty="0">
              <a:latin typeface="Berlin Sans FB Demi" pitchFamily="34" charset="0"/>
            </a:endParaRP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err="1">
                <a:latin typeface="Berlin Sans FB Demi" pitchFamily="34" charset="0"/>
              </a:rPr>
              <a:t>Tempat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Cuci</a:t>
            </a:r>
            <a:r>
              <a:rPr lang="en-US" sz="2000" dirty="0">
                <a:latin typeface="Berlin Sans FB Demi" pitchFamily="34" charset="0"/>
              </a:rPr>
              <a:t> Mobil (</a:t>
            </a:r>
            <a:r>
              <a:rPr lang="en-US" sz="2000" dirty="0" smtClean="0">
                <a:latin typeface="Berlin Sans FB Demi" pitchFamily="34" charset="0"/>
              </a:rPr>
              <a:t>TCM) </a:t>
            </a:r>
            <a:r>
              <a:rPr lang="en-US" sz="2000" dirty="0" err="1">
                <a:latin typeface="Berlin Sans FB Demi" pitchFamily="34" charset="0"/>
              </a:rPr>
              <a:t>berada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lantai</a:t>
            </a:r>
            <a:r>
              <a:rPr lang="en-US" sz="2000" dirty="0">
                <a:latin typeface="Berlin Sans FB Demi" pitchFamily="34" charset="0"/>
              </a:rPr>
              <a:t> 4 </a:t>
            </a:r>
            <a:r>
              <a:rPr lang="en-US" sz="2000" dirty="0" err="1">
                <a:latin typeface="Berlin Sans FB Demi" pitchFamily="34" charset="0"/>
              </a:rPr>
              <a:t>dan</a:t>
            </a:r>
            <a:r>
              <a:rPr lang="en-US" sz="2000" dirty="0">
                <a:latin typeface="Berlin Sans FB Demi" pitchFamily="34" charset="0"/>
              </a:rPr>
              <a:t> 5 </a:t>
            </a:r>
            <a:r>
              <a:rPr lang="en-US" sz="2000" dirty="0" err="1">
                <a:latin typeface="Berlin Sans FB Demi" pitchFamily="34" charset="0"/>
              </a:rPr>
              <a:t>dengan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kapasitas</a:t>
            </a:r>
            <a:r>
              <a:rPr lang="en-US" sz="2000" dirty="0">
                <a:latin typeface="Berlin Sans FB Demi" pitchFamily="34" charset="0"/>
              </a:rPr>
              <a:t>  4 </a:t>
            </a:r>
            <a:r>
              <a:rPr lang="en-US" sz="2000" dirty="0" err="1">
                <a:latin typeface="Berlin Sans FB Demi" pitchFamily="34" charset="0"/>
              </a:rPr>
              <a:t>kendaraan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Berlin Sans FB Demi" pitchFamily="34" charset="0"/>
              </a:rPr>
              <a:t>TCM </a:t>
            </a:r>
            <a:r>
              <a:rPr lang="en-US" sz="2000" dirty="0">
                <a:latin typeface="Berlin Sans FB Demi" pitchFamily="34" charset="0"/>
              </a:rPr>
              <a:t>hanya </a:t>
            </a:r>
            <a:r>
              <a:rPr lang="en-US" sz="2000" dirty="0" err="1">
                <a:latin typeface="Berlin Sans FB Demi" pitchFamily="34" charset="0"/>
              </a:rPr>
              <a:t>diperuntukan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bagi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mobil</a:t>
            </a:r>
            <a:r>
              <a:rPr lang="en-US" sz="2000" dirty="0">
                <a:latin typeface="Berlin Sans FB Demi" pitchFamily="34" charset="0"/>
              </a:rPr>
              <a:t> PENGHUNI yang </a:t>
            </a:r>
            <a:r>
              <a:rPr lang="en-US" sz="2000" dirty="0" err="1">
                <a:latin typeface="Berlin Sans FB Demi" pitchFamily="34" charset="0"/>
              </a:rPr>
              <a:t>ber</a:t>
            </a:r>
            <a:r>
              <a:rPr lang="en-US" sz="2000" dirty="0">
                <a:latin typeface="Berlin Sans FB Demi" pitchFamily="34" charset="0"/>
              </a:rPr>
              <a:t>-Sticker. 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>
                <a:latin typeface="Berlin Sans FB Demi" pitchFamily="34" charset="0"/>
              </a:rPr>
              <a:t>Mobil </a:t>
            </a:r>
            <a:r>
              <a:rPr lang="en-US" sz="2000" dirty="0" err="1">
                <a:latin typeface="Berlin Sans FB Demi" pitchFamily="34" charset="0"/>
              </a:rPr>
              <a:t>sangat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kotor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dilarang</a:t>
            </a:r>
            <a:r>
              <a:rPr lang="en-US" sz="2000" dirty="0">
                <a:latin typeface="Berlin Sans FB Demi" pitchFamily="34" charset="0"/>
              </a:rPr>
              <a:t> MASUK </a:t>
            </a:r>
            <a:r>
              <a:rPr lang="en-US" sz="2000" dirty="0" err="1">
                <a:latin typeface="Berlin Sans FB Demi" pitchFamily="34" charset="0"/>
              </a:rPr>
              <a:t>apalagi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dicuci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disana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342900" indent="-342900">
              <a:buFont typeface="Wingdings" pitchFamily="2" charset="2"/>
              <a:buChar char="v"/>
              <a:defRPr/>
            </a:pPr>
            <a:r>
              <a:rPr lang="en-US" sz="2000" dirty="0">
                <a:latin typeface="Berlin Sans FB Demi" pitchFamily="34" charset="0"/>
              </a:rPr>
              <a:t>Mari </a:t>
            </a:r>
            <a:r>
              <a:rPr lang="en-US" sz="2000" dirty="0" err="1">
                <a:latin typeface="Berlin Sans FB Demi" pitchFamily="34" charset="0"/>
              </a:rPr>
              <a:t>kita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Ingatkan</a:t>
            </a:r>
            <a:r>
              <a:rPr lang="en-US" sz="2000" dirty="0">
                <a:latin typeface="Berlin Sans FB Demi" pitchFamily="34" charset="0"/>
              </a:rPr>
              <a:t> Para </a:t>
            </a:r>
            <a:r>
              <a:rPr lang="en-US" sz="2000" dirty="0" err="1">
                <a:latin typeface="Berlin Sans FB Demi" pitchFamily="34" charset="0"/>
              </a:rPr>
              <a:t>Supir</a:t>
            </a:r>
            <a:r>
              <a:rPr lang="en-US" sz="2000" dirty="0">
                <a:latin typeface="Berlin Sans FB Demi" pitchFamily="34" charset="0"/>
              </a:rPr>
              <a:t>  </a:t>
            </a:r>
            <a:r>
              <a:rPr lang="en-US" sz="2000" dirty="0" err="1">
                <a:latin typeface="Berlin Sans FB Demi" pitchFamily="34" charset="0"/>
              </a:rPr>
              <a:t>mengenai</a:t>
            </a:r>
            <a:r>
              <a:rPr lang="en-US" sz="2000" dirty="0">
                <a:latin typeface="Berlin Sans FB Demi" pitchFamily="34" charset="0"/>
              </a:rPr>
              <a:t> BATASAN UMUM </a:t>
            </a:r>
            <a:r>
              <a:rPr lang="en-US" sz="2000" dirty="0" smtClean="0">
                <a:latin typeface="Berlin Sans FB Demi" pitchFamily="34" charset="0"/>
              </a:rPr>
              <a:t>TCM, </a:t>
            </a:r>
            <a:r>
              <a:rPr lang="en-US" sz="2000" dirty="0" err="1">
                <a:latin typeface="Berlin Sans FB Demi" pitchFamily="34" charset="0"/>
              </a:rPr>
              <a:t>untuk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kepentingan</a:t>
            </a:r>
            <a:r>
              <a:rPr lang="en-US" sz="2000" dirty="0">
                <a:latin typeface="Berlin Sans FB Demi" pitchFamily="34" charset="0"/>
              </a:rPr>
              <a:t> &amp; </a:t>
            </a:r>
            <a:r>
              <a:rPr lang="en-US" sz="2000" dirty="0" err="1">
                <a:latin typeface="Berlin Sans FB Demi" pitchFamily="34" charset="0"/>
              </a:rPr>
              <a:t>keuntungan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kita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bersama</a:t>
            </a:r>
            <a:r>
              <a:rPr lang="en-US" sz="2000" dirty="0">
                <a:latin typeface="Berlin Sans FB Demi" pitchFamily="34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latin typeface="Berlin Sans FB Demi" pitchFamily="34" charset="0"/>
              </a:rPr>
              <a:t>HEMAT </a:t>
            </a:r>
            <a:r>
              <a:rPr lang="en-US" sz="2000" dirty="0" err="1">
                <a:latin typeface="Berlin Sans FB Demi" pitchFamily="34" charset="0"/>
              </a:rPr>
              <a:t>penggunaan</a:t>
            </a:r>
            <a:r>
              <a:rPr lang="en-US" sz="2000" dirty="0">
                <a:latin typeface="Berlin Sans FB Demi" pitchFamily="34" charset="0"/>
              </a:rPr>
              <a:t> AIR &amp; LISTRIK. 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Mencuci</a:t>
            </a:r>
            <a:r>
              <a:rPr lang="en-US" sz="2000" dirty="0">
                <a:latin typeface="Berlin Sans FB Demi" pitchFamily="34" charset="0"/>
              </a:rPr>
              <a:t> Mobil  </a:t>
            </a:r>
            <a:r>
              <a:rPr lang="en-US" sz="2000" dirty="0" err="1">
                <a:latin typeface="Berlin Sans FB Demi" pitchFamily="34" charset="0"/>
              </a:rPr>
              <a:t>hanya</a:t>
            </a:r>
            <a:r>
              <a:rPr lang="en-US" sz="2000" dirty="0">
                <a:latin typeface="Berlin Sans FB Demi" pitchFamily="34" charset="0"/>
              </a:rPr>
              <a:t> PENCUCIAN RINGAN.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Jangan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mencuci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mobil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berulang-ulang</a:t>
            </a:r>
            <a:r>
              <a:rPr lang="en-US" sz="2000" dirty="0">
                <a:latin typeface="Berlin Sans FB Demi" pitchFamily="34" charset="0"/>
              </a:rPr>
              <a:t> (</a:t>
            </a:r>
            <a:r>
              <a:rPr lang="en-US" sz="2000" dirty="0" err="1">
                <a:latin typeface="Berlin Sans FB Demi" pitchFamily="34" charset="0"/>
              </a:rPr>
              <a:t>Pagi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dan</a:t>
            </a:r>
            <a:r>
              <a:rPr lang="en-US" sz="2000" dirty="0">
                <a:latin typeface="Berlin Sans FB Demi" pitchFamily="34" charset="0"/>
              </a:rPr>
              <a:t> Sore)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 smtClean="0">
                <a:latin typeface="Berlin Sans FB Demi" pitchFamily="34" charset="0"/>
              </a:rPr>
              <a:t>Jaga</a:t>
            </a:r>
            <a:r>
              <a:rPr lang="en-US" sz="2000" dirty="0" smtClean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kebersihan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dan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jangan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membasahi</a:t>
            </a:r>
            <a:r>
              <a:rPr lang="en-US" sz="2000" dirty="0">
                <a:latin typeface="Berlin Sans FB Demi" pitchFamily="34" charset="0"/>
              </a:rPr>
              <a:t> area </a:t>
            </a:r>
            <a:r>
              <a:rPr lang="en-US" sz="2000" dirty="0" err="1">
                <a:latin typeface="Berlin Sans FB Demi" pitchFamily="34" charset="0"/>
              </a:rPr>
              <a:t>Parkir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latin typeface="Berlin Sans FB Demi" pitchFamily="34" charset="0"/>
              </a:rPr>
              <a:t>Jaga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bersama</a:t>
            </a:r>
            <a:r>
              <a:rPr lang="en-US" sz="2000" dirty="0">
                <a:latin typeface="Berlin Sans FB Demi" pitchFamily="34" charset="0"/>
              </a:rPr>
              <a:t> agar “Floor Drain” </a:t>
            </a:r>
            <a:r>
              <a:rPr lang="en-US" sz="2000" dirty="0" err="1">
                <a:latin typeface="Berlin Sans FB Demi" pitchFamily="34" charset="0"/>
              </a:rPr>
              <a:t>tidak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tersumbat</a:t>
            </a:r>
            <a:r>
              <a:rPr lang="en-US" sz="2000" dirty="0">
                <a:latin typeface="Berlin Sans FB Demi" pitchFamily="34" charset="0"/>
              </a:rPr>
              <a:t>.</a:t>
            </a:r>
          </a:p>
          <a:p>
            <a:pPr marL="914400" lvl="1" indent="-457200">
              <a:defRPr/>
            </a:pPr>
            <a:endParaRPr lang="en-US" sz="2000" dirty="0">
              <a:latin typeface="Berlin Sans FB Demi" pitchFamily="34" charset="0"/>
            </a:endParaRPr>
          </a:p>
          <a:p>
            <a:pPr marL="914400" lvl="1" indent="-457200">
              <a:defRPr/>
            </a:pPr>
            <a:r>
              <a:rPr lang="en-US" sz="2000" dirty="0" err="1">
                <a:latin typeface="Berlin Sans FB Demi" pitchFamily="34" charset="0"/>
              </a:rPr>
              <a:t>Terima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kasih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untuk</a:t>
            </a:r>
            <a:r>
              <a:rPr lang="en-US" sz="2000" dirty="0">
                <a:latin typeface="Berlin Sans FB Demi" pitchFamily="34" charset="0"/>
              </a:rPr>
              <a:t> </a:t>
            </a:r>
            <a:r>
              <a:rPr lang="en-US" sz="2000" dirty="0" err="1">
                <a:latin typeface="Berlin Sans FB Demi" pitchFamily="34" charset="0"/>
              </a:rPr>
              <a:t>turut</a:t>
            </a:r>
            <a:r>
              <a:rPr lang="en-US" sz="2000" dirty="0">
                <a:latin typeface="Berlin Sans FB Demi" pitchFamily="34" charset="0"/>
              </a:rPr>
              <a:t> MEMBANTU .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endParaRPr lang="id-ID" sz="2000" dirty="0">
              <a:latin typeface="Berlin Sans FB Demi" pitchFamily="34" charset="0"/>
            </a:endParaRPr>
          </a:p>
        </p:txBody>
      </p:sp>
    </p:spTree>
  </p:cSld>
  <p:clrMapOvr>
    <a:masterClrMapping/>
  </p:clrMapOvr>
  <p:transition spd="med" advClick="0" advTm="4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3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DO YOU KNOW ?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13"/>
          <p:cNvSpPr>
            <a:spLocks noChangeArrowheads="1"/>
          </p:cNvSpPr>
          <p:nvPr/>
        </p:nvSpPr>
        <p:spPr bwMode="auto">
          <a:xfrm>
            <a:off x="533400" y="1719263"/>
            <a:ext cx="78486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latin typeface="+mn-lt"/>
              </a:rPr>
              <a:t>BUNGA SEPATU</a:t>
            </a:r>
            <a:endParaRPr lang="en-US" sz="2400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r>
              <a:rPr lang="en-US" sz="1900" b="1" dirty="0" err="1">
                <a:latin typeface="+mn-lt"/>
              </a:rPr>
              <a:t>Nama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Inggris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smtClean="0">
                <a:latin typeface="+mn-lt"/>
              </a:rPr>
              <a:t>	:Chinese </a:t>
            </a:r>
            <a:r>
              <a:rPr lang="en-US" sz="1900" b="1" dirty="0">
                <a:latin typeface="+mn-lt"/>
              </a:rPr>
              <a:t>Hibiscus- Rose</a:t>
            </a:r>
            <a:br>
              <a:rPr lang="en-US" sz="1900" b="1" dirty="0">
                <a:latin typeface="+mn-lt"/>
              </a:rPr>
            </a:br>
            <a:r>
              <a:rPr lang="en-US" sz="1900" b="1" dirty="0" err="1">
                <a:latin typeface="+mn-lt"/>
              </a:rPr>
              <a:t>Nama</a:t>
            </a:r>
            <a:r>
              <a:rPr lang="en-US" sz="1900" b="1" dirty="0">
                <a:latin typeface="+mn-lt"/>
              </a:rPr>
              <a:t> Latin </a:t>
            </a:r>
            <a:r>
              <a:rPr lang="en-US" sz="1900" b="1" dirty="0" smtClean="0">
                <a:latin typeface="+mn-lt"/>
              </a:rPr>
              <a:t>	:</a:t>
            </a:r>
            <a:r>
              <a:rPr lang="en-US" sz="1900" b="1" dirty="0">
                <a:latin typeface="+mn-lt"/>
              </a:rPr>
              <a:t>Hibiscus Rosa - </a:t>
            </a:r>
            <a:r>
              <a:rPr lang="en-US" sz="1900" b="1" dirty="0" err="1">
                <a:latin typeface="+mn-lt"/>
              </a:rPr>
              <a:t>Sinensis</a:t>
            </a:r>
            <a:r>
              <a:rPr lang="en-US" sz="1900" b="1" dirty="0">
                <a:latin typeface="+mn-lt"/>
              </a:rPr>
              <a:t> </a:t>
            </a:r>
            <a:br>
              <a:rPr lang="en-US" sz="1900" b="1" dirty="0">
                <a:latin typeface="+mn-lt"/>
              </a:rPr>
            </a:br>
            <a:r>
              <a:rPr lang="en-US" sz="1900" b="1" dirty="0" err="1">
                <a:latin typeface="+mn-lt"/>
              </a:rPr>
              <a:t>Nama</a:t>
            </a:r>
            <a:r>
              <a:rPr lang="en-US" sz="1900" b="1" dirty="0">
                <a:latin typeface="+mn-lt"/>
              </a:rPr>
              <a:t> Indonesia : </a:t>
            </a:r>
            <a:r>
              <a:rPr lang="en-US" sz="1900" b="1" dirty="0" err="1">
                <a:latin typeface="+mn-lt"/>
              </a:rPr>
              <a:t>Bunga</a:t>
            </a:r>
            <a:r>
              <a:rPr lang="en-US" sz="1900" b="1" dirty="0">
                <a:latin typeface="+mn-lt"/>
              </a:rPr>
              <a:t> Sepatu</a:t>
            </a:r>
          </a:p>
          <a:p>
            <a:endParaRPr lang="en-US" sz="1900" b="1" dirty="0">
              <a:latin typeface="+mn-lt"/>
            </a:endParaRPr>
          </a:p>
          <a:p>
            <a:r>
              <a:rPr lang="en-US" sz="1900" b="1" dirty="0">
                <a:latin typeface="+mn-lt"/>
              </a:rPr>
              <a:t>The Chinese hibiscus (Hibiscus </a:t>
            </a:r>
            <a:r>
              <a:rPr lang="en-US" sz="1900" b="1" dirty="0" err="1">
                <a:latin typeface="+mn-lt"/>
              </a:rPr>
              <a:t>rosa-sinensis</a:t>
            </a:r>
            <a:r>
              <a:rPr lang="en-US" sz="1900" b="1" dirty="0">
                <a:latin typeface="+mn-lt"/>
              </a:rPr>
              <a:t>, </a:t>
            </a:r>
          </a:p>
          <a:p>
            <a:r>
              <a:rPr lang="en-US" sz="1900" b="1" dirty="0">
                <a:latin typeface="+mn-lt"/>
              </a:rPr>
              <a:t>Dari </a:t>
            </a:r>
            <a:r>
              <a:rPr lang="en-US" sz="1900" b="1" dirty="0" err="1">
                <a:latin typeface="+mn-lt"/>
              </a:rPr>
              <a:t>keluarga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Malvaceae</a:t>
            </a:r>
            <a:r>
              <a:rPr lang="en-US" sz="1900" b="1" dirty="0">
                <a:latin typeface="+mn-lt"/>
              </a:rPr>
              <a:t>), </a:t>
            </a:r>
            <a:r>
              <a:rPr lang="en-US" sz="1900" b="1" dirty="0" err="1">
                <a:latin typeface="+mn-lt"/>
              </a:rPr>
              <a:t>tumbuh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di</a:t>
            </a:r>
            <a:r>
              <a:rPr lang="en-US" sz="1900" b="1" dirty="0">
                <a:latin typeface="+mn-lt"/>
              </a:rPr>
              <a:t> Asia </a:t>
            </a:r>
          </a:p>
          <a:p>
            <a:r>
              <a:rPr lang="en-US" sz="1900" b="1" dirty="0">
                <a:latin typeface="+mn-lt"/>
              </a:rPr>
              <a:t>Tenggara yang </a:t>
            </a:r>
            <a:r>
              <a:rPr lang="en-US" sz="1900" b="1" dirty="0" err="1">
                <a:latin typeface="+mn-lt"/>
              </a:rPr>
              <a:t>berhawa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Tropis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dan</a:t>
            </a:r>
            <a:r>
              <a:rPr lang="en-US" sz="1900" b="1" dirty="0">
                <a:latin typeface="+mn-lt"/>
              </a:rPr>
              <a:t> Sub </a:t>
            </a:r>
            <a:r>
              <a:rPr lang="en-US" sz="1900" b="1" dirty="0" err="1">
                <a:latin typeface="+mn-lt"/>
              </a:rPr>
              <a:t>Tropis</a:t>
            </a:r>
            <a:endParaRPr lang="en-US" sz="1900" b="1" dirty="0">
              <a:latin typeface="+mn-lt"/>
            </a:endParaRPr>
          </a:p>
          <a:p>
            <a:endParaRPr lang="en-US" sz="1900" b="1" dirty="0">
              <a:latin typeface="+mn-lt"/>
            </a:endParaRPr>
          </a:p>
          <a:p>
            <a:r>
              <a:rPr lang="en-US" sz="1900" b="1" dirty="0" err="1">
                <a:latin typeface="+mn-lt"/>
              </a:rPr>
              <a:t>Bunganya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Besar</a:t>
            </a:r>
            <a:r>
              <a:rPr lang="en-US" sz="1900" b="1" dirty="0">
                <a:latin typeface="+mn-lt"/>
              </a:rPr>
              <a:t>, </a:t>
            </a:r>
            <a:r>
              <a:rPr lang="en-US" sz="1900" b="1" dirty="0" err="1">
                <a:latin typeface="+mn-lt"/>
              </a:rPr>
              <a:t>tetapi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 smtClean="0">
                <a:latin typeface="+mn-lt"/>
              </a:rPr>
              <a:t>tidak</a:t>
            </a:r>
            <a:r>
              <a:rPr lang="en-US" sz="1900" b="1" dirty="0" smtClean="0">
                <a:latin typeface="+mn-lt"/>
              </a:rPr>
              <a:t> </a:t>
            </a:r>
            <a:r>
              <a:rPr lang="en-US" sz="1900" b="1" dirty="0" err="1" smtClean="0">
                <a:latin typeface="+mn-lt"/>
              </a:rPr>
              <a:t>begitu</a:t>
            </a:r>
            <a:r>
              <a:rPr lang="en-US" sz="1900" b="1" dirty="0" smtClean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harum</a:t>
            </a:r>
            <a:r>
              <a:rPr lang="en-US" sz="1900" b="1" dirty="0">
                <a:latin typeface="+mn-lt"/>
              </a:rPr>
              <a:t>, </a:t>
            </a:r>
            <a:r>
              <a:rPr lang="en-US" sz="1900" b="1" dirty="0" err="1">
                <a:latin typeface="+mn-lt"/>
              </a:rPr>
              <a:t>Memiliki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beberapa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varitas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dengan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warna</a:t>
            </a:r>
            <a:r>
              <a:rPr lang="en-US" sz="1900" b="1" dirty="0">
                <a:latin typeface="+mn-lt"/>
              </a:rPr>
              <a:t> yang </a:t>
            </a:r>
            <a:r>
              <a:rPr lang="en-US" sz="1900" b="1" dirty="0" err="1">
                <a:latin typeface="+mn-lt"/>
              </a:rPr>
              <a:t>berbeda-beda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diantaranya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Putih</a:t>
            </a:r>
            <a:r>
              <a:rPr lang="en-US" sz="1900" b="1" dirty="0">
                <a:latin typeface="+mn-lt"/>
              </a:rPr>
              <a:t>, </a:t>
            </a:r>
            <a:r>
              <a:rPr lang="en-US" sz="1900" b="1" dirty="0" err="1">
                <a:latin typeface="+mn-lt"/>
              </a:rPr>
              <a:t>Kuning</a:t>
            </a:r>
            <a:r>
              <a:rPr lang="en-US" sz="1900" b="1" dirty="0">
                <a:latin typeface="+mn-lt"/>
              </a:rPr>
              <a:t>, orange, pink </a:t>
            </a:r>
            <a:r>
              <a:rPr lang="en-US" sz="1900" b="1" dirty="0" err="1">
                <a:latin typeface="+mn-lt"/>
              </a:rPr>
              <a:t>dan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merah</a:t>
            </a:r>
            <a:r>
              <a:rPr lang="en-US" sz="1900" b="1" dirty="0">
                <a:latin typeface="+mn-lt"/>
              </a:rPr>
              <a:t> ruby </a:t>
            </a:r>
            <a:r>
              <a:rPr lang="en-US" sz="1900" b="1" dirty="0" err="1">
                <a:latin typeface="+mn-lt"/>
              </a:rPr>
              <a:t>serta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lapisan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dan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ketebalan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bunga</a:t>
            </a:r>
            <a:r>
              <a:rPr lang="en-US" sz="1900" b="1" dirty="0">
                <a:latin typeface="+mn-lt"/>
              </a:rPr>
              <a:t> yang </a:t>
            </a:r>
            <a:r>
              <a:rPr lang="en-US" sz="1900" b="1" dirty="0" err="1">
                <a:latin typeface="+mn-lt"/>
              </a:rPr>
              <a:t>berbeda-beda</a:t>
            </a:r>
            <a:r>
              <a:rPr lang="en-US" sz="1900" b="1" dirty="0">
                <a:latin typeface="+mn-lt"/>
              </a:rPr>
              <a:t>.</a:t>
            </a:r>
          </a:p>
          <a:p>
            <a:endParaRPr lang="en-US" sz="1900" b="1" dirty="0">
              <a:latin typeface="+mn-lt"/>
            </a:endParaRPr>
          </a:p>
          <a:p>
            <a:r>
              <a:rPr lang="en-US" sz="1900" b="1" dirty="0" err="1">
                <a:latin typeface="+mn-lt"/>
              </a:rPr>
              <a:t>Bunga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Jenis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ini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ada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b="1" dirty="0" err="1">
                <a:latin typeface="+mn-lt"/>
              </a:rPr>
              <a:t>di</a:t>
            </a:r>
            <a:r>
              <a:rPr lang="en-US" sz="1900" b="1" dirty="0">
                <a:latin typeface="+mn-lt"/>
              </a:rPr>
              <a:t> TAMAN </a:t>
            </a:r>
            <a:r>
              <a:rPr lang="en-US" sz="1900" b="1" dirty="0" smtClean="0">
                <a:latin typeface="+mn-lt"/>
              </a:rPr>
              <a:t>KITA.</a:t>
            </a:r>
          </a:p>
          <a:p>
            <a:r>
              <a:rPr lang="en-US" sz="19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.</a:t>
            </a:r>
            <a:endParaRPr lang="en-US" sz="19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4037" name="Picture 2" descr="mhtml:file://C:\Users\AP4741\Documents\GMTS\CAMBRIDGE%20CONDO\HOUSE%20Rules%20&amp;%20Regulations\Resident%20News\Inside%20February%202008.mht!http://www.pakubuwono6.com/news/inside/insidefebruari2008/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1272" y="1622476"/>
            <a:ext cx="2603500" cy="29622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5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5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5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5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5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5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DO YOU KNOW ?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676400"/>
            <a:ext cx="8839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DAUN BAHAGIA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 smtClean="0"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Nama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+mn-lt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atin	: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Dumb Cane</a:t>
            </a:r>
            <a:r>
              <a:rPr lang="en-US" sz="2200" b="1" i="1" dirty="0" smtClean="0">
                <a:latin typeface="+mn-lt"/>
                <a:cs typeface="Arial" pitchFamily="34" charset="0"/>
              </a:rPr>
              <a:t> </a:t>
            </a:r>
            <a:r>
              <a:rPr lang="en-US" sz="2000" b="1" i="1" dirty="0" smtClean="0">
                <a:latin typeface="+mn-lt"/>
                <a:cs typeface="Arial" pitchFamily="34" charset="0"/>
              </a:rPr>
              <a:t>(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Fam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Araceae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</a:t>
            </a:r>
            <a:endParaRPr kumimoji="0" lang="id-ID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Daerah </a:t>
            </a:r>
            <a:r>
              <a:rPr lang="en-US" sz="22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sal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: Colombia, Venezuela</a:t>
            </a:r>
            <a:endParaRPr kumimoji="0" lang="id-ID" sz="2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Penempatan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: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uang</a:t>
            </a:r>
            <a:endParaRPr kumimoji="0" lang="id-ID" sz="2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Perbanyakan</a:t>
            </a:r>
            <a:r>
              <a:rPr kumimoji="0" lang="en-US" sz="22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	:</a:t>
            </a:r>
            <a:r>
              <a:rPr kumimoji="0" lang="en-US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Stek</a:t>
            </a:r>
            <a:r>
              <a:rPr kumimoji="0" lang="en-US" sz="22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&amp; </a:t>
            </a:r>
            <a:r>
              <a:rPr lang="en-US" sz="22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2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iji</a:t>
            </a:r>
            <a:endParaRPr kumimoji="0" lang="id-ID" sz="2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 smtClean="0"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dirty="0" smtClean="0"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gar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pertumbuhannya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sehat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+mn-lt"/>
                <a:ea typeface="Calibri" pitchFamily="34" charset="0"/>
                <a:cs typeface="Times New Roman" pitchFamily="18" charset="0"/>
              </a:rPr>
              <a:t>&amp;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Warna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daunnya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lebih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cantik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keluarkan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ruang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untuk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memperoleh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matahari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pagi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seminggu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sekali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Bila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dikonsumsi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dapat</a:t>
            </a:r>
            <a:r>
              <a:rPr lang="en-US" sz="2100" dirty="0" smtClean="0">
                <a:latin typeface="+mn-lt"/>
                <a:cs typeface="Arial" pitchFamily="34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menyebabkan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rasa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kelu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pada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mulut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latin typeface="+mn-lt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idah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menyebabkan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kebisuan</a:t>
            </a:r>
            <a:r>
              <a:rPr lang="en-US" sz="2100" dirty="0" smtClean="0">
                <a:latin typeface="+mn-lt"/>
                <a:cs typeface="Arial" pitchFamily="34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sementara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karena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inilah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Daun</a:t>
            </a:r>
            <a:r>
              <a:rPr kumimoji="0" lang="en-US" sz="21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Bahagia</a:t>
            </a:r>
            <a:r>
              <a:rPr kumimoji="0" lang="en-US" sz="21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Disebut</a:t>
            </a:r>
            <a:r>
              <a:rPr kumimoji="0" lang="en-US" sz="21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Dumb Cane.</a:t>
            </a:r>
            <a:endParaRPr kumimoji="0" lang="id-ID" sz="2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2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http://t2.gstatic.com/images?q=tbn:ANd9GcQF43IBoIT1MfNRmLmTzUUIrfDDhB8GEcCPunF8kc_BL00QgJ4DM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7132" y="1628336"/>
            <a:ext cx="27432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 advClick="0" advTm="30000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6"/>
          <p:cNvGrpSpPr>
            <a:grpSpLocks/>
          </p:cNvGrpSpPr>
          <p:nvPr/>
        </p:nvGrpSpPr>
        <p:grpSpPr bwMode="auto">
          <a:xfrm>
            <a:off x="838200" y="53959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For Family for Life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23668" y="30740"/>
            <a:ext cx="78486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r" eaLnBrk="0" hangingPunct="0">
              <a:defRPr/>
            </a:pPr>
            <a:r>
              <a:rPr lang="en-US" sz="2000" b="1" dirty="0"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(September 2011) </a:t>
            </a:r>
            <a:r>
              <a:rPr lang="en-US" sz="8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sz="54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r" eaLnBrk="0" hangingPunct="0">
              <a:defRPr/>
            </a:pP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The Cambridge Condominium</a:t>
            </a:r>
          </a:p>
          <a:p>
            <a:pPr algn="r" eaLnBrk="0" hangingPunct="0">
              <a:defRPr/>
            </a:pPr>
            <a:r>
              <a:rPr lang="en-US" sz="26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id-ID" dirty="0">
              <a:solidFill>
                <a:srgbClr val="FFFF00"/>
              </a:solidFill>
              <a:latin typeface="Arial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609600" y="11430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74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516563"/>
            <a:ext cx="9906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13"/>
          <p:cNvSpPr txBox="1">
            <a:spLocks noChangeArrowheads="1"/>
          </p:cNvSpPr>
          <p:nvPr/>
        </p:nvSpPr>
        <p:spPr bwMode="auto">
          <a:xfrm>
            <a:off x="914400" y="1670050"/>
            <a:ext cx="73914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u="sng" dirty="0" err="1">
                <a:latin typeface="Brush Script Std" pitchFamily="50" charset="0"/>
              </a:rPr>
              <a:t>Pesan</a:t>
            </a:r>
            <a:r>
              <a:rPr lang="en-US" sz="2400" u="sng" dirty="0">
                <a:latin typeface="Brush Script Std" pitchFamily="50" charset="0"/>
              </a:rPr>
              <a:t> dari GM 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Penghuni yang </a:t>
            </a:r>
            <a:r>
              <a:rPr lang="en-US" dirty="0" err="1"/>
              <a:t>Terhormat</a:t>
            </a:r>
            <a:r>
              <a:rPr lang="en-US" dirty="0"/>
              <a:t>,</a:t>
            </a:r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dirty="0"/>
              <a:t>Pada beberapa bulan kedepan, akan ada kegiatan/</a:t>
            </a:r>
            <a:r>
              <a:rPr lang="en-US" dirty="0" err="1"/>
              <a:t>aktifitas</a:t>
            </a:r>
            <a:r>
              <a:rPr lang="en-US" dirty="0"/>
              <a:t> mingguan, saya mengundang penghuni &amp; keluarganya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berpartisipasi</a:t>
            </a:r>
            <a:r>
              <a:rPr lang="en-US" dirty="0"/>
              <a:t>.</a:t>
            </a:r>
            <a:endParaRPr lang="en-US" sz="400" dirty="0"/>
          </a:p>
          <a:p>
            <a:pPr>
              <a:defRPr/>
            </a:pPr>
            <a:r>
              <a:rPr lang="en-US" sz="400" dirty="0"/>
              <a:t> </a:t>
            </a:r>
          </a:p>
          <a:p>
            <a:pPr>
              <a:defRPr/>
            </a:pPr>
            <a:r>
              <a:rPr lang="en-US" dirty="0"/>
              <a:t>Saat ini informasi </a:t>
            </a:r>
            <a:r>
              <a:rPr lang="en-US" sz="32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 </a:t>
            </a:r>
            <a:r>
              <a:rPr lang="en-US" dirty="0"/>
              <a:t>hanya ada di Chanel TV Resident Info dan akan segera ada di 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http://www.cambridge.co.id  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Kami mohon Penghuni untuk selalu UPDATE terhadap Informasi Umum tentang Condominium Cambridge .</a:t>
            </a:r>
            <a:endParaRPr lang="en-US" sz="400" dirty="0"/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Selamat Hari Raya Idul Fitri</a:t>
            </a:r>
            <a:r>
              <a:rPr lang="en-US" dirty="0"/>
              <a:t> kepada yang merayakanya, </a:t>
            </a:r>
            <a:r>
              <a:rPr lang="en-US" b="1" dirty="0">
                <a:solidFill>
                  <a:srgbClr val="FFFF00"/>
                </a:solidFill>
              </a:rPr>
              <a:t>Mohon </a:t>
            </a:r>
            <a:r>
              <a:rPr lang="en-US" b="1" dirty="0" err="1">
                <a:solidFill>
                  <a:srgbClr val="FFFF00"/>
                </a:solidFill>
              </a:rPr>
              <a:t>Maaf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Lahir</a:t>
            </a:r>
            <a:r>
              <a:rPr lang="en-US" b="1" dirty="0">
                <a:solidFill>
                  <a:srgbClr val="FFFF00"/>
                </a:solidFill>
              </a:rPr>
              <a:t> &amp; </a:t>
            </a:r>
            <a:r>
              <a:rPr lang="en-US" b="1" dirty="0" err="1">
                <a:solidFill>
                  <a:srgbClr val="FFFF00"/>
                </a:solidFill>
              </a:rPr>
              <a:t>Bathin</a:t>
            </a:r>
            <a:r>
              <a:rPr lang="en-US" dirty="0"/>
              <a:t>, kita semua turut berharap menikmati berkah dari perayaan ini.</a:t>
            </a:r>
            <a:endParaRPr lang="en-US" sz="400" dirty="0"/>
          </a:p>
          <a:p>
            <a:pPr>
              <a:defRPr/>
            </a:pPr>
            <a:endParaRPr lang="en-US" sz="400" dirty="0"/>
          </a:p>
          <a:p>
            <a:pPr>
              <a:defRPr/>
            </a:pPr>
            <a:r>
              <a:rPr lang="en-US" dirty="0"/>
              <a:t>Salam,</a:t>
            </a:r>
          </a:p>
          <a:p>
            <a:pPr>
              <a:defRPr/>
            </a:pPr>
            <a:endParaRPr lang="id-ID" dirty="0"/>
          </a:p>
        </p:txBody>
      </p:sp>
    </p:spTree>
  </p:cSld>
  <p:clrMapOvr>
    <a:masterClrMapping/>
  </p:clrMapOvr>
  <p:transition spd="slow" advClick="0" advTm="2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1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17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317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317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317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17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  <p:bldP spid="3175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DO YOU KNOW ?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4035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509355"/>
            <a:ext cx="9144000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Apakah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Anda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Mempunyai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Masalah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Dengan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?</a:t>
            </a:r>
            <a:endParaRPr kumimoji="0" lang="id-ID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d-ID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menguning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hitam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layu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daun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pucat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mati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tiba-tiba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awalnya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berbunga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periode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yangcukup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lama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keluar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bunga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dihinggapi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macam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serangga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kutu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Pertumbuhan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tidak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sempurna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diakibatkan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media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pemeliharaan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salah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ditinggal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berpergian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dalam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waktu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cukup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lama.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Membeli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tanaman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dari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tempat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cukup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jauh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sehingga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engalami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stress.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Dan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berbagai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masalah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lainnya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yang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mungkin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bisa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terjadi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BAWALAH TANAMAN ANDA KEPADA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KAMI,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GARDENING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, FLORIST and NURSERY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CAMBRIDGE CONDOMINIUM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skerville Old Face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Contact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Person Aries Sagita</a:t>
            </a:r>
            <a:endParaRPr kumimoji="0" lang="id-ID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Telp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061. 4550999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atau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/>
                <a:latin typeface="Baskerville Old Face" pitchFamily="18" charset="0"/>
                <a:ea typeface="Calibri" pitchFamily="34" charset="0"/>
                <a:cs typeface="Times New Roman" pitchFamily="18" charset="0"/>
              </a:rPr>
              <a:t> 061.77885409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0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OTHERS </a:t>
              </a:r>
              <a:r>
                <a:rPr lang="en-US" b="1" dirty="0" smtClean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738729"/>
            <a:ext cx="82296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smtClean="0">
                <a:latin typeface="Footlight MT Light" pitchFamily="18" charset="0"/>
              </a:rPr>
              <a:t>Any changes &amp; Additional Info regarding </a:t>
            </a:r>
            <a:r>
              <a:rPr lang="en-US" sz="2800" b="1" dirty="0" smtClean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 smtClean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SIDE,</a:t>
            </a:r>
            <a:r>
              <a:rPr lang="en-US" sz="2400" b="1" dirty="0" smtClean="0">
                <a:latin typeface="Footlight MT Light" pitchFamily="18" charset="0"/>
              </a:rPr>
              <a:t>  we will update as soon as possible.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smtClean="0">
                <a:latin typeface="Footlight MT Light" pitchFamily="18" charset="0"/>
              </a:rPr>
              <a:t>We recommend All Resident to always watch the Resident </a:t>
            </a:r>
            <a:r>
              <a:rPr lang="en-US" sz="2400" b="1" dirty="0">
                <a:latin typeface="Footlight MT Light" pitchFamily="18" charset="0"/>
              </a:rPr>
              <a:t>Info TV </a:t>
            </a:r>
            <a:r>
              <a:rPr lang="en-US" sz="2400" b="1" dirty="0" smtClean="0">
                <a:latin typeface="Footlight MT Light" pitchFamily="18" charset="0"/>
              </a:rPr>
              <a:t>Channel.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smtClean="0">
                <a:latin typeface="Footlight MT Light" pitchFamily="18" charset="0"/>
              </a:rPr>
              <a:t>Any Feedback, Complaint, Ideas for the best of un in Condominium, please write the letter or call  Tenant </a:t>
            </a:r>
            <a:r>
              <a:rPr lang="en-US" sz="2400" b="1" dirty="0">
                <a:latin typeface="Footlight MT Light" pitchFamily="18" charset="0"/>
              </a:rPr>
              <a:t>Relations, Assistant Manager  </a:t>
            </a:r>
            <a:r>
              <a:rPr lang="en-US" sz="2400" b="1" dirty="0" smtClean="0">
                <a:latin typeface="Footlight MT Light" pitchFamily="18" charset="0"/>
              </a:rPr>
              <a:t>or General Manager. 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smtClean="0">
                <a:latin typeface="Footlight MT Light" pitchFamily="18" charset="0"/>
              </a:rPr>
              <a:t>Any unclear  matters or Questions, please see us as we are available 24 hours.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 algn="r"/>
            <a:endParaRPr lang="en-US" sz="2400" dirty="0">
              <a:latin typeface="Brush Script Std" pitchFamily="50" charset="0"/>
            </a:endParaRPr>
          </a:p>
          <a:p>
            <a:pPr marL="342900" indent="-342900" algn="r"/>
            <a:r>
              <a:rPr lang="en-US" sz="2400" dirty="0">
                <a:latin typeface="Brush Script Std" pitchFamily="50" charset="0"/>
              </a:rPr>
              <a:t>Condominium Management </a:t>
            </a:r>
          </a:p>
          <a:p>
            <a:pPr marL="342900" indent="-342900"/>
            <a:endParaRPr lang="en-US" sz="2400" b="1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00025"/>
            <a:ext cx="7696200" cy="1231900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1720"/>
              <a:ext cx="7253288" cy="71333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32098"/>
              <a:ext cx="7510463" cy="760998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LAIN –LAIN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576A2C">
                      <a:lumMod val="20000"/>
                      <a:lumOff val="80000"/>
                    </a:srgb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prstClr val="white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prstClr val="white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45059" name="Picture 2" descr="H:\GMTS\Logo Cambridge\CAMBRIDGE-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7088" y="35401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1600200"/>
            <a:ext cx="8229600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 smtClean="0">
                <a:latin typeface="Footlight MT Light" pitchFamily="18" charset="0"/>
              </a:rPr>
              <a:t>Jika</a:t>
            </a:r>
            <a:r>
              <a:rPr lang="en-US" sz="2400" b="1" dirty="0" smtClean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PERUBAHAN &amp; INFORMASI TAMBAHAN, </a:t>
            </a:r>
            <a:r>
              <a:rPr lang="en-US" sz="2400" b="1" dirty="0" err="1">
                <a:latin typeface="Footlight MT Light" pitchFamily="18" charset="0"/>
              </a:rPr>
              <a:t>mengenai</a:t>
            </a:r>
            <a:r>
              <a:rPr lang="en-US" sz="40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IN</a:t>
            </a:r>
            <a:r>
              <a:rPr lang="en-US" b="1" dirty="0">
                <a:solidFill>
                  <a:srgbClr val="FFFF00"/>
                </a:solidFill>
                <a:latin typeface="Footlight MT Light" pitchFamily="18" charset="0"/>
                <a:ea typeface="Calibri" pitchFamily="34" charset="0"/>
                <a:cs typeface="Times New Roman" pitchFamily="18" charset="0"/>
              </a:rPr>
              <a:t>SIDE</a:t>
            </a:r>
            <a:r>
              <a:rPr lang="en-US" sz="2400" b="1" dirty="0">
                <a:latin typeface="Footlight MT Light" pitchFamily="18" charset="0"/>
              </a:rPr>
              <a:t>  </a:t>
            </a:r>
            <a:r>
              <a:rPr lang="en-US" sz="2400" b="1" dirty="0" err="1">
                <a:latin typeface="Footlight MT Light" pitchFamily="18" charset="0"/>
              </a:rPr>
              <a:t>akan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segera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Seluruh</a:t>
            </a:r>
            <a:r>
              <a:rPr lang="en-US" sz="2400" b="1" dirty="0">
                <a:latin typeface="Footlight MT Light" pitchFamily="18" charset="0"/>
              </a:rPr>
              <a:t> Resident </a:t>
            </a:r>
            <a:r>
              <a:rPr lang="en-US" sz="2400" b="1" dirty="0" err="1">
                <a:latin typeface="Footlight MT Light" pitchFamily="18" charset="0"/>
              </a:rPr>
              <a:t>di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mohon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selalu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melihat</a:t>
            </a:r>
            <a:r>
              <a:rPr lang="en-US" sz="2400" b="1" dirty="0">
                <a:latin typeface="Footlight MT Light" pitchFamily="18" charset="0"/>
              </a:rPr>
              <a:t> Resident Info TV Channel </a:t>
            </a:r>
            <a:r>
              <a:rPr lang="en-US" sz="2400" b="1" dirty="0" err="1">
                <a:latin typeface="Footlight MT Light" pitchFamily="18" charset="0"/>
              </a:rPr>
              <a:t>ini</a:t>
            </a:r>
            <a:r>
              <a:rPr lang="en-US" sz="2400" b="1" dirty="0">
                <a:latin typeface="Footlight MT Light" pitchFamily="18" charset="0"/>
              </a:rPr>
              <a:t>.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Keluhan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Masukan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Ide-ide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untuk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kebaikan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bersama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menyurati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menghubungi</a:t>
            </a:r>
            <a:r>
              <a:rPr lang="en-US" sz="2400" b="1" dirty="0">
                <a:latin typeface="Footlight MT Light" pitchFamily="18" charset="0"/>
              </a:rPr>
              <a:t> Tenant Relations, Assistant Manager 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General Manager </a:t>
            </a:r>
            <a:r>
              <a:rPr lang="en-US" sz="2400" b="1" dirty="0" err="1">
                <a:latin typeface="Footlight MT Light" pitchFamily="18" charset="0"/>
              </a:rPr>
              <a:t>langsung</a:t>
            </a:r>
            <a:r>
              <a:rPr lang="en-US" sz="2400" b="1" dirty="0">
                <a:latin typeface="Footlight MT Light" pitchFamily="18" charset="0"/>
              </a:rPr>
              <a:t>. </a:t>
            </a:r>
          </a:p>
          <a:p>
            <a:pPr marL="342900" indent="-342900">
              <a:buFont typeface="Corbel" pitchFamily="34" charset="0"/>
              <a:buAutoNum type="arabicPeriod"/>
            </a:pPr>
            <a:r>
              <a:rPr lang="en-US" sz="2400" b="1" dirty="0" err="1">
                <a:latin typeface="Footlight MT Light" pitchFamily="18" charset="0"/>
              </a:rPr>
              <a:t>Jika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hal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belum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jelas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atau</a:t>
            </a:r>
            <a:r>
              <a:rPr lang="en-US" sz="2400" b="1" dirty="0">
                <a:latin typeface="Footlight MT Light" pitchFamily="18" charset="0"/>
              </a:rPr>
              <a:t> yang </a:t>
            </a:r>
            <a:r>
              <a:rPr lang="en-US" sz="2400" b="1" dirty="0" err="1">
                <a:latin typeface="Footlight MT Light" pitchFamily="18" charset="0"/>
              </a:rPr>
              <a:t>ingin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ditanyakan</a:t>
            </a:r>
            <a:r>
              <a:rPr lang="en-US" sz="2400" b="1" dirty="0">
                <a:latin typeface="Footlight MT Light" pitchFamily="18" charset="0"/>
              </a:rPr>
              <a:t>, </a:t>
            </a:r>
            <a:r>
              <a:rPr lang="en-US" sz="2400" b="1" dirty="0" err="1">
                <a:latin typeface="Footlight MT Light" pitchFamily="18" charset="0"/>
              </a:rPr>
              <a:t>silahkan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bertanya</a:t>
            </a:r>
            <a:r>
              <a:rPr lang="en-US" sz="2400" b="1" dirty="0">
                <a:latin typeface="Footlight MT Light" pitchFamily="18" charset="0"/>
              </a:rPr>
              <a:t> LANGSUNG, </a:t>
            </a:r>
            <a:r>
              <a:rPr lang="en-US" sz="2400" b="1" dirty="0" err="1">
                <a:latin typeface="Footlight MT Light" pitchFamily="18" charset="0"/>
              </a:rPr>
              <a:t>karena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kami</a:t>
            </a:r>
            <a:r>
              <a:rPr lang="en-US" sz="2400" b="1" dirty="0">
                <a:latin typeface="Footlight MT Light" pitchFamily="18" charset="0"/>
              </a:rPr>
              <a:t> </a:t>
            </a:r>
            <a:r>
              <a:rPr lang="en-US" sz="2400" b="1" dirty="0" err="1">
                <a:latin typeface="Footlight MT Light" pitchFamily="18" charset="0"/>
              </a:rPr>
              <a:t>ada</a:t>
            </a:r>
            <a:r>
              <a:rPr lang="en-US" sz="2400" b="1" dirty="0">
                <a:latin typeface="Footlight MT Light" pitchFamily="18" charset="0"/>
              </a:rPr>
              <a:t> 24 JAM</a:t>
            </a:r>
            <a:r>
              <a:rPr lang="en-US" sz="2400" b="1" dirty="0" smtClean="0">
                <a:latin typeface="Footlight MT Light" pitchFamily="18" charset="0"/>
              </a:rPr>
              <a:t>.  </a:t>
            </a:r>
            <a:endParaRPr lang="en-US" sz="2400" b="1" dirty="0">
              <a:latin typeface="Footlight MT Light" pitchFamily="18" charset="0"/>
            </a:endParaRPr>
          </a:p>
          <a:p>
            <a:pPr marL="342900" indent="-342900" algn="r"/>
            <a:endParaRPr lang="en-US" sz="2400" dirty="0">
              <a:latin typeface="Brush Script Std" pitchFamily="50" charset="0"/>
            </a:endParaRPr>
          </a:p>
          <a:p>
            <a:pPr marL="342900" indent="-342900" algn="r"/>
            <a:r>
              <a:rPr lang="en-US" sz="2400" dirty="0">
                <a:latin typeface="Brush Script Std" pitchFamily="50" charset="0"/>
              </a:rPr>
              <a:t>Condominium Management </a:t>
            </a:r>
          </a:p>
          <a:p>
            <a:pPr marL="342900" indent="-342900"/>
            <a:endParaRPr lang="en-US" sz="2400" b="1" dirty="0">
              <a:latin typeface="Footlight MT Light" pitchFamily="18" charset="0"/>
            </a:endParaRPr>
          </a:p>
        </p:txBody>
      </p:sp>
    </p:spTree>
  </p:cSld>
  <p:clrMapOvr>
    <a:masterClrMapping/>
  </p:clrMapOvr>
  <p:transition spd="slow" advClick="0" advTm="3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853332" y="2071468"/>
            <a:ext cx="2757268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685800" y="304800"/>
            <a:ext cx="7772400" cy="54476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Try the Auditorium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Who has the Singing Talent ….??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Prove your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Talent there !!!</a:t>
            </a: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aturday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 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inging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on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Tage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........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Bring your Favorite Song (on VCD/DVD format)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 Come along with your family or supporter……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2774" name="Group 6"/>
          <p:cNvGrpSpPr>
            <a:grpSpLocks/>
          </p:cNvGrpSpPr>
          <p:nvPr/>
        </p:nvGrpSpPr>
        <p:grpSpPr bwMode="auto">
          <a:xfrm>
            <a:off x="838200" y="53197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2775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486400"/>
            <a:ext cx="990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 12"/>
          <p:cNvGraphicFramePr/>
          <p:nvPr/>
        </p:nvGraphicFramePr>
        <p:xfrm>
          <a:off x="914400" y="2601356"/>
          <a:ext cx="35814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186268" y="2304443"/>
            <a:ext cx="968535" cy="20928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S</a:t>
            </a:r>
            <a:endParaRPr lang="id-ID" sz="1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4452938" y="5891213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</p:spTree>
  </p:cSld>
  <p:clrMapOvr>
    <a:masterClrMapping/>
  </p:clrMapOvr>
  <p:transition spd="slow" advClick="0" advTm="2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animBg="1"/>
      <p:bldP spid="6" grpId="0" uiExpand="1" build="p"/>
      <p:bldGraphic spid="13" grpId="0">
        <p:bldAsOne/>
      </p:bldGraphic>
      <p:bldP spid="14" grpId="0" uiExpan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5853332" y="2071468"/>
            <a:ext cx="2757268" cy="2514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001000" cy="5447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Cobalah</a:t>
            </a: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Auditorium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Siapa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yang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memiliki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talenta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bernyanyi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….??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Buktikan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talenta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anda</a:t>
            </a:r>
            <a:endParaRPr lang="en-US" sz="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aturday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stelle Black SF" pitchFamily="2" charset="0"/>
              </a:rPr>
              <a:t>  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 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inging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on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Tage</a:t>
            </a:r>
            <a:r>
              <a:rPr lang="en-US" sz="2800" dirty="0">
                <a:ln w="18415" cmpd="sng">
                  <a:noFill/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........</a:t>
            </a:r>
            <a:r>
              <a:rPr lang="en-US" sz="2800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endParaRPr lang="en-US" sz="2400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Bawalah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Lagu-lagu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Favorit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anda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(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dlm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Format VCD/DVD)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Dan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datanglah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bersama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keluarga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atau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suporter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anda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…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3798" name="Group 6"/>
          <p:cNvGrpSpPr>
            <a:grpSpLocks/>
          </p:cNvGrpSpPr>
          <p:nvPr/>
        </p:nvGrpSpPr>
        <p:grpSpPr bwMode="auto">
          <a:xfrm>
            <a:off x="838200" y="5319713"/>
            <a:ext cx="7696200" cy="1233487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3799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486400"/>
            <a:ext cx="990600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Diagram 12"/>
          <p:cNvGraphicFramePr/>
          <p:nvPr/>
        </p:nvGraphicFramePr>
        <p:xfrm>
          <a:off x="914400" y="2362200"/>
          <a:ext cx="3581400" cy="165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6186268" y="2304443"/>
            <a:ext cx="968535" cy="209288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3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S</a:t>
            </a:r>
            <a:endParaRPr lang="id-ID" sz="13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802" name="Rectangle 14"/>
          <p:cNvSpPr>
            <a:spLocks noChangeArrowheads="1"/>
          </p:cNvSpPr>
          <p:nvPr/>
        </p:nvSpPr>
        <p:spPr bwMode="auto">
          <a:xfrm>
            <a:off x="4452938" y="5891213"/>
            <a:ext cx="27495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</p:spTree>
  </p:cSld>
  <p:clrMapOvr>
    <a:masterClrMapping/>
  </p:clrMapOvr>
  <p:transition spd="slow" advClick="0" advTm="2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3" grpId="0" uiExpand="1">
        <p:bldAsOne/>
      </p:bldGraphic>
      <p:bldP spid="14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70480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Aerobic Class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Every Wednesday &amp; Saturday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Time: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05 PM – 07 PM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Location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Aerobic Room 6</a:t>
            </a:r>
            <a:r>
              <a:rPr lang="en-US" sz="360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th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floor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Instructor: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TBA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4819" name="Group 6"/>
          <p:cNvGrpSpPr>
            <a:grpSpLocks/>
          </p:cNvGrpSpPr>
          <p:nvPr/>
        </p:nvGrpSpPr>
        <p:grpSpPr bwMode="auto">
          <a:xfrm>
            <a:off x="838200" y="5257800"/>
            <a:ext cx="7696200" cy="1233488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4820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37686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graphicFrame>
        <p:nvGraphicFramePr>
          <p:cNvPr id="16" name="Diagram 15"/>
          <p:cNvGraphicFramePr/>
          <p:nvPr/>
        </p:nvGraphicFramePr>
        <p:xfrm>
          <a:off x="457200" y="2362200"/>
          <a:ext cx="3810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6" grpId="0">
        <p:bldAsOne/>
      </p:bldGraphic>
      <p:bldGraphic spid="16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70480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Aerobic </a:t>
            </a:r>
            <a:r>
              <a:rPr lang="en-US" sz="5400" b="1" u="sng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Bersama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Setiap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hari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Rabu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&amp;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Sabtu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Jam: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17.00 – 19.00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wib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Lokasi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Ruang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Aerobic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Instruktur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TBA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grpSp>
        <p:nvGrpSpPr>
          <p:cNvPr id="35843" name="Group 6"/>
          <p:cNvGrpSpPr>
            <a:grpSpLocks/>
          </p:cNvGrpSpPr>
          <p:nvPr/>
        </p:nvGrpSpPr>
        <p:grpSpPr bwMode="auto">
          <a:xfrm>
            <a:off x="838200" y="5257800"/>
            <a:ext cx="7696200" cy="1233488"/>
            <a:chOff x="914400" y="4822208"/>
            <a:chExt cx="7696200" cy="123284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638"/>
              <a:ext cx="7253288" cy="712418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0" y="5244264"/>
              <a:ext cx="7510463" cy="76160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15200" y="4822208"/>
              <a:ext cx="1295400" cy="1218567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5844" name="Picture 2" descr="H:\GMTS\Logo Cambridge\CAMBRIDGE-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5688" y="5376863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457200" y="2362200"/>
          <a:ext cx="3810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 advClick="0" advTm="2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3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6" grpId="0">
        <p:bldAsOne/>
      </p:bldGraphic>
      <p:bldGraphic spid="16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70480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Coaching Clinic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Every Saturday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Time: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10.00 –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12.00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Location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Indoor Sport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Professional Instructor: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Putri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graphicFrame>
        <p:nvGraphicFramePr>
          <p:cNvPr id="16" name="Diagram 15"/>
          <p:cNvGraphicFramePr/>
          <p:nvPr/>
        </p:nvGraphicFramePr>
        <p:xfrm>
          <a:off x="485336" y="1682260"/>
          <a:ext cx="3352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125395" y="789414"/>
            <a:ext cx="3619902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Table tennis</a:t>
            </a:r>
            <a:endParaRPr lang="id-ID" sz="4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3198" y="3200400"/>
            <a:ext cx="2209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871" name="Group 6"/>
          <p:cNvGrpSpPr>
            <a:grpSpLocks/>
          </p:cNvGrpSpPr>
          <p:nvPr/>
        </p:nvGrpSpPr>
        <p:grpSpPr bwMode="auto">
          <a:xfrm>
            <a:off x="838200" y="5241925"/>
            <a:ext cx="7751763" cy="1249363"/>
            <a:chOff x="914400" y="4805800"/>
            <a:chExt cx="7752472" cy="124925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329"/>
              <a:ext cx="7253951" cy="71272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7" y="5243912"/>
              <a:ext cx="7511150" cy="76193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71354" y="4805800"/>
              <a:ext cx="1295518" cy="12190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2" name="Picture 2" descr="H:\GMTS\Logo Cambridge\CAMBRIDGE-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538" y="5381625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8203" y="5818910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Graphic spid="1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5800" y="304800"/>
            <a:ext cx="7772400" cy="704808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Coaching Clinic </a:t>
            </a:r>
            <a:r>
              <a:rPr lang="en-US" sz="7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lonna MT" pitchFamily="82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Setiap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Hari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Sabtu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Jam: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10.00 – 12.00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wib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Lokasi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Indoor Sport Lt 6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Instruktur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Profesional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stelle Black SF" pitchFamily="2" charset="0"/>
              </a:rPr>
              <a:t>Putri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99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Estelle Black SF" pitchFamily="2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Elephant" pitchFamily="18" charset="0"/>
              </a:rPr>
              <a:t> </a:t>
            </a:r>
          </a:p>
        </p:txBody>
      </p:sp>
      <p:sp>
        <p:nvSpPr>
          <p:cNvPr id="36867" name="Rectangle 14"/>
          <p:cNvSpPr>
            <a:spLocks noChangeArrowheads="1"/>
          </p:cNvSpPr>
          <p:nvPr/>
        </p:nvSpPr>
        <p:spPr bwMode="auto">
          <a:xfrm>
            <a:off x="4522788" y="5830888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/>
          </a:p>
        </p:txBody>
      </p:sp>
      <p:graphicFrame>
        <p:nvGraphicFramePr>
          <p:cNvPr id="16" name="Diagram 15"/>
          <p:cNvGraphicFramePr/>
          <p:nvPr/>
        </p:nvGraphicFramePr>
        <p:xfrm>
          <a:off x="485336" y="1682260"/>
          <a:ext cx="3352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356117" y="676870"/>
            <a:ext cx="3355407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TEnis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 </a:t>
            </a:r>
            <a:r>
              <a:rPr lang="en-US" sz="54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Estelle Black SF" pitchFamily="2" charset="0"/>
              </a:rPr>
              <a:t>Meja</a:t>
            </a:r>
            <a:endParaRPr lang="id-ID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3198" y="3200400"/>
            <a:ext cx="2209800" cy="298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838200" y="5241925"/>
            <a:ext cx="7751763" cy="1249363"/>
            <a:chOff x="914400" y="4805800"/>
            <a:chExt cx="7752472" cy="1249256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914400" y="5342329"/>
              <a:ext cx="7253951" cy="712727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003300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.……………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990607" y="5243912"/>
              <a:ext cx="7511150" cy="761935"/>
            </a:xfrm>
            <a:prstGeom prst="round2DiagRect">
              <a:avLst>
                <a:gd name="adj1" fmla="val 50000"/>
                <a:gd name="adj2" fmla="val 0"/>
              </a:avLst>
            </a:prstGeom>
            <a:gradFill flip="none" rotWithShape="1">
              <a:gsLst>
                <a:gs pos="4300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108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rgbClr val="006600"/>
                  </a:solidFill>
                </a:rPr>
                <a:t> 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..……</a:t>
              </a:r>
              <a:r>
                <a:rPr lang="en-US" b="1" dirty="0">
                  <a:ln w="10541" cmpd="sng">
                    <a:noFill/>
                    <a:prstDash val="solid"/>
                  </a:ln>
                  <a:solidFill>
                    <a:schemeClr val="tx1"/>
                  </a:solidFill>
                </a:rPr>
                <a:t>………  </a:t>
              </a:r>
              <a:endParaRPr lang="en-US" dirty="0">
                <a:ln w="10541" cmpd="sng">
                  <a:noFill/>
                  <a:prstDash val="solid"/>
                </a:ln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371354" y="4805800"/>
              <a:ext cx="1295518" cy="121909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36872" name="Picture 2" descr="H:\GMTS\Logo Cambridge\CAMBRIDGE-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75538" y="5381625"/>
            <a:ext cx="9906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4578203" y="5818910"/>
            <a:ext cx="27495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Cambria" pitchFamily="18" charset="0"/>
              </a:rPr>
              <a:t>For Family for Life</a:t>
            </a:r>
            <a:endParaRPr lang="id-ID" dirty="0"/>
          </a:p>
        </p:txBody>
      </p:sp>
    </p:spTree>
  </p:cSld>
  <p:clrMapOvr>
    <a:masterClrMapping/>
  </p:clrMapOvr>
  <p:transition spd="slow" advClick="0" advTm="2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1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Teddy Sinaga\My Documents\YOGA PROGRAM\DSCF0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453214"/>
              </a:clrFrom>
              <a:clrTo>
                <a:srgbClr val="453214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" y="2057400"/>
            <a:ext cx="5791200" cy="4343400"/>
          </a:xfrm>
          <a:prstGeom prst="round2DiagRect">
            <a:avLst/>
          </a:prstGeom>
          <a:noFill/>
        </p:spPr>
      </p:pic>
      <p:pic>
        <p:nvPicPr>
          <p:cNvPr id="6" name="01 - Lessons In Lo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90500" y="200464"/>
            <a:ext cx="8496300" cy="1828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1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U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nique </a:t>
            </a:r>
            <a:r>
              <a:rPr kumimoji="0" lang="en-US" sz="7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Y</a:t>
            </a:r>
            <a:r>
              <a:rPr kumimoji="0" lang="en-US" sz="5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Elephant" pitchFamily="18" charset="0"/>
                <a:ea typeface="+mn-ea"/>
                <a:cs typeface="+mn-cs"/>
              </a:rPr>
              <a:t>OGA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  <a:t>Private Class with Yong Yong</a:t>
            </a:r>
            <a:b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effectLst/>
                <a:uLnTx/>
                <a:uFillTx/>
                <a:latin typeface="Elephant" pitchFamily="18" charset="0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(Learned in SHANG-HAI, by Certified Indian Teacher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tx1">
                      <a:alpha val="70000"/>
                    </a:schemeClr>
                  </a:gs>
                  <a:gs pos="50000">
                    <a:schemeClr val="tx1">
                      <a:alpha val="80000"/>
                    </a:schemeClr>
                  </a:gs>
                  <a:gs pos="100000">
                    <a:schemeClr val="tx1">
                      <a:alpha val="90000"/>
                    </a:schemeClr>
                  </a:gs>
                </a:gsLst>
                <a:lin ang="0" scaled="0"/>
                <a:tileRect/>
              </a:gradFill>
              <a:effectLst/>
              <a:uLnTx/>
              <a:uFillTx/>
              <a:latin typeface="Elephant" pitchFamily="18" charset="0"/>
              <a:ea typeface="+mj-ea"/>
              <a:cs typeface="+mj-cs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371600" y="5016500"/>
            <a:ext cx="7239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Saturday </a:t>
            </a:r>
            <a:r>
              <a:rPr lang="en-US" sz="2800" dirty="0">
                <a:solidFill>
                  <a:srgbClr val="FFFF00"/>
                </a:solidFill>
                <a:latin typeface="Elephant" pitchFamily="18" charset="0"/>
              </a:rPr>
              <a:t>10, 17,24 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September 2011</a:t>
            </a:r>
          </a:p>
          <a:p>
            <a:pPr algn="r"/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Time: 10.00</a:t>
            </a:r>
            <a:br>
              <a:rPr lang="en-US" sz="2800" dirty="0">
                <a:solidFill>
                  <a:srgbClr val="FFFFFF"/>
                </a:solidFill>
                <a:latin typeface="Elephant" pitchFamily="18" charset="0"/>
              </a:rPr>
            </a:b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Location: Aerobic Room 6</a:t>
            </a:r>
            <a:r>
              <a:rPr lang="en-US" sz="2800" baseline="30000" dirty="0">
                <a:solidFill>
                  <a:srgbClr val="FFFFFF"/>
                </a:solidFill>
                <a:latin typeface="Elephant" pitchFamily="18" charset="0"/>
              </a:rPr>
              <a:t>th</a:t>
            </a:r>
            <a:r>
              <a:rPr lang="en-US" sz="2800" dirty="0">
                <a:solidFill>
                  <a:srgbClr val="FFFFFF"/>
                </a:solidFill>
                <a:latin typeface="Elephant" pitchFamily="18" charset="0"/>
              </a:rPr>
              <a:t> floor</a:t>
            </a:r>
          </a:p>
        </p:txBody>
      </p:sp>
    </p:spTree>
  </p:cSld>
  <p:clrMapOvr>
    <a:masterClrMapping/>
  </p:clrMapOvr>
  <p:transition spd="slow" advClick="0" advTm="3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7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7408</TotalTime>
  <Words>1221</Words>
  <Application>Microsoft Office PowerPoint</Application>
  <PresentationFormat>On-screen Show (4:3)</PresentationFormat>
  <Paragraphs>298</Paragraphs>
  <Slides>22</Slides>
  <Notes>11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Firelight</vt:lpstr>
      <vt:lpstr>Theme1</vt:lpstr>
      <vt:lpstr>1_Firelight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Let’s participate for your wellness Mari bergabung untuk kesehatan Anda  Condominium Management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GAIH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Teddy</dc:creator>
  <cp:lastModifiedBy>AP4741</cp:lastModifiedBy>
  <cp:revision>369</cp:revision>
  <dcterms:created xsi:type="dcterms:W3CDTF">2010-06-22T14:49:22Z</dcterms:created>
  <dcterms:modified xsi:type="dcterms:W3CDTF">2011-09-01T03:17:06Z</dcterms:modified>
</cp:coreProperties>
</file>