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 id="2147483764" r:id="rId2"/>
    <p:sldMasterId id="2147484154" r:id="rId3"/>
    <p:sldMasterId id="2147484166" r:id="rId4"/>
  </p:sldMasterIdLst>
  <p:notesMasterIdLst>
    <p:notesMasterId r:id="rId26"/>
  </p:notesMasterIdLst>
  <p:handoutMasterIdLst>
    <p:handoutMasterId r:id="rId27"/>
  </p:handoutMasterIdLst>
  <p:sldIdLst>
    <p:sldId id="325" r:id="rId5"/>
    <p:sldId id="338" r:id="rId6"/>
    <p:sldId id="392" r:id="rId7"/>
    <p:sldId id="394" r:id="rId8"/>
    <p:sldId id="398" r:id="rId9"/>
    <p:sldId id="346" r:id="rId10"/>
    <p:sldId id="347" r:id="rId11"/>
    <p:sldId id="375" r:id="rId12"/>
    <p:sldId id="382" r:id="rId13"/>
    <p:sldId id="401" r:id="rId14"/>
    <p:sldId id="380" r:id="rId15"/>
    <p:sldId id="396" r:id="rId16"/>
    <p:sldId id="395" r:id="rId17"/>
    <p:sldId id="397" r:id="rId18"/>
    <p:sldId id="378" r:id="rId19"/>
    <p:sldId id="379" r:id="rId20"/>
    <p:sldId id="381" r:id="rId21"/>
    <p:sldId id="386" r:id="rId22"/>
    <p:sldId id="400" r:id="rId23"/>
    <p:sldId id="403" r:id="rId24"/>
    <p:sldId id="291"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99CC00"/>
    <a:srgbClr val="AA72D4"/>
    <a:srgbClr val="A09378"/>
    <a:srgbClr val="A99D85"/>
    <a:srgbClr val="B3A979"/>
    <a:srgbClr val="ABAA72"/>
    <a:srgbClr val="C0C096"/>
    <a:srgbClr val="C4BD9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603" autoAdjust="0"/>
    <p:restoredTop sz="93548" autoAdjust="0"/>
  </p:normalViewPr>
  <p:slideViewPr>
    <p:cSldViewPr>
      <p:cViewPr>
        <p:scale>
          <a:sx n="70" d="100"/>
          <a:sy n="70" d="100"/>
        </p:scale>
        <p:origin x="-894" y="-6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id-ID"/>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DEB1341-C8FE-4B8A-8449-F406F9065617}" type="datetimeFigureOut">
              <a:rPr lang="id-ID"/>
              <a:pPr>
                <a:defRPr/>
              </a:pPr>
              <a:t>04/09/2012</a:t>
            </a:fld>
            <a:endParaRPr lang="id-ID"/>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id-ID"/>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AB3C0E1C-7098-4795-96D2-8335A26B34B4}" type="slidenum">
              <a:rPr lang="id-ID"/>
              <a:pPr>
                <a:defRPr/>
              </a:pPr>
              <a:t>‹#›</a:t>
            </a:fld>
            <a:endParaRPr lang="id-ID"/>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C5C71B3C-6398-4BAB-8632-097B048D19F6}" type="datetimeFigureOut">
              <a:rPr lang="en-US"/>
              <a:pPr>
                <a:defRPr/>
              </a:pPr>
              <a:t>9/4/2012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5F1410E-6BFA-4F0A-A421-9231AC80FBC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AD495E10-59EE-41CB-ABCF-3E392E847A46}"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9667B5F2-7EEA-4DA3-8AF0-5D53E66D7EF1}" type="slidenum">
              <a:rPr lang="en-US" smtClean="0">
                <a:solidFill>
                  <a:prstClr val="black"/>
                </a:solidFill>
              </a:rPr>
              <a:pPr>
                <a:defRPr/>
              </a:pPr>
              <a:t>16</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1224EC17-3E13-4582-808A-38E5138B1FF0}" type="slidenum">
              <a:rPr lang="en-US" smtClean="0">
                <a:solidFill>
                  <a:prstClr val="black"/>
                </a:solidFill>
              </a:rPr>
              <a:pPr>
                <a:defRPr/>
              </a:pPr>
              <a:t>17</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505F711A-5C0F-4C55-AEC2-700A6B8C0F8D}" type="slidenum">
              <a:rPr lang="en-US" smtClean="0">
                <a:solidFill>
                  <a:prstClr val="black"/>
                </a:solidFill>
              </a:rPr>
              <a:pPr>
                <a:defRPr/>
              </a:pPr>
              <a:t>18</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505F711A-5C0F-4C55-AEC2-700A6B8C0F8D}" type="slidenum">
              <a:rPr lang="en-US" smtClean="0">
                <a:solidFill>
                  <a:prstClr val="black"/>
                </a:solidFill>
              </a:rPr>
              <a:pPr>
                <a:defRPr/>
              </a:pPr>
              <a:t>19</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92345437-AA05-4624-95B4-0691FAA6DF8F}" type="slidenum">
              <a:rPr lang="en-US" smtClean="0">
                <a:solidFill>
                  <a:prstClr val="black"/>
                </a:solidFill>
              </a:rPr>
              <a:pPr>
                <a:defRPr/>
              </a:pPr>
              <a:t>20</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3687661-51C6-4692-B177-36B9C12265A0}" type="slidenum">
              <a:rPr lang="en-US" smtClean="0">
                <a:solidFill>
                  <a:prstClr val="black"/>
                </a:solidFill>
              </a:rPr>
              <a:pPr>
                <a:defRPr/>
              </a:pPr>
              <a:t>21</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8FD7D82A-BD11-42D0-806D-1148801D6450}" type="slidenum">
              <a:rPr lang="en-US" smtClean="0">
                <a:solidFill>
                  <a:prstClr val="black"/>
                </a:solidFill>
              </a:rPr>
              <a:pPr>
                <a:defRPr/>
              </a:pPr>
              <a:t>3</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dirty="0" smtClean="0"/>
          </a:p>
        </p:txBody>
      </p:sp>
      <p:sp>
        <p:nvSpPr>
          <p:cNvPr id="4" name="Slide Number Placeholder 3"/>
          <p:cNvSpPr>
            <a:spLocks noGrp="1"/>
          </p:cNvSpPr>
          <p:nvPr>
            <p:ph type="sldNum" sz="quarter" idx="5"/>
          </p:nvPr>
        </p:nvSpPr>
        <p:spPr/>
        <p:txBody>
          <a:bodyPr/>
          <a:lstStyle/>
          <a:p>
            <a:pPr>
              <a:defRPr/>
            </a:pPr>
            <a:fld id="{A3E75290-FED3-438A-854C-43EC359B3320}" type="slidenum">
              <a:rPr lang="en-US" smtClean="0">
                <a:solidFill>
                  <a:prstClr val="black"/>
                </a:solidFill>
              </a:rPr>
              <a:pPr>
                <a:defRPr/>
              </a:pPr>
              <a:t>4</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6548B47F-82EA-48B7-8D8F-CA6EF8B71E96}" type="slidenum">
              <a:rPr lang="id-ID" smtClean="0">
                <a:solidFill>
                  <a:prstClr val="black"/>
                </a:solidFill>
              </a:rPr>
              <a:pPr>
                <a:defRPr/>
              </a:pPr>
              <a:t>6</a:t>
            </a:fld>
            <a:endParaRPr lang="id-ID">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8ADCED83-9A8C-49F1-A085-F524BF5AC62E}" type="slidenum">
              <a:rPr lang="en-US" smtClean="0">
                <a:solidFill>
                  <a:prstClr val="black"/>
                </a:solidFill>
              </a:rPr>
              <a:pPr>
                <a:defRPr/>
              </a:pPr>
              <a:t>11</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8ADCED83-9A8C-49F1-A085-F524BF5AC62E}" type="slidenum">
              <a:rPr lang="en-US" smtClean="0">
                <a:solidFill>
                  <a:prstClr val="black"/>
                </a:solidFill>
              </a:rPr>
              <a:pPr>
                <a:defRPr/>
              </a:pPr>
              <a:t>12</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8ADCED83-9A8C-49F1-A085-F524BF5AC62E}" type="slidenum">
              <a:rPr lang="en-US" smtClean="0">
                <a:solidFill>
                  <a:prstClr val="black"/>
                </a:solidFill>
              </a:rPr>
              <a:pPr>
                <a:defRPr/>
              </a:pPr>
              <a:t>13</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8ADCED83-9A8C-49F1-A085-F524BF5AC62E}" type="slidenum">
              <a:rPr lang="en-US" smtClean="0">
                <a:solidFill>
                  <a:prstClr val="black"/>
                </a:solidFill>
              </a:rPr>
              <a:pPr>
                <a:defRPr/>
              </a:pPr>
              <a:t>14</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75D05D2E-B8EB-493E-9121-B388F93AA8F7}" type="slidenum">
              <a:rPr lang="en-US" smtClean="0">
                <a:solidFill>
                  <a:prstClr val="black"/>
                </a:solidFill>
              </a:rPr>
              <a:pPr>
                <a:defRPr/>
              </a:pPr>
              <a:t>15</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Firelight title.png"/>
          <p:cNvPicPr>
            <a:picLocks noChangeAspect="1"/>
          </p:cNvPicPr>
          <p:nvPr/>
        </p:nvPicPr>
        <p:blipFill>
          <a:blip r:embed="rId2" cstate="email"/>
          <a:srcRect/>
          <a:stretch>
            <a:fillRect/>
          </a:stretch>
        </p:blipFill>
        <p:spPr bwMode="auto">
          <a:xfrm>
            <a:off x="0" y="0"/>
            <a:ext cx="3671888" cy="6858000"/>
          </a:xfrm>
          <a:prstGeom prst="rect">
            <a:avLst/>
          </a:prstGeom>
          <a:noFill/>
          <a:ln w="9525">
            <a:noFill/>
            <a:miter lim="800000"/>
            <a:headEnd/>
            <a:tailEnd/>
          </a:ln>
        </p:spPr>
      </p:pic>
      <p:sp>
        <p:nvSpPr>
          <p:cNvPr id="2" name="Title 1"/>
          <p:cNvSpPr>
            <a:spLocks noGrp="1"/>
          </p:cNvSpPr>
          <p:nvPr>
            <p:ph type="ctrTitle"/>
          </p:nvPr>
        </p:nvSpPr>
        <p:spPr>
          <a:xfrm>
            <a:off x="1752600" y="1219200"/>
            <a:ext cx="6400800" cy="1600200"/>
          </a:xfrm>
        </p:spPr>
        <p:txBody>
          <a:bodyPr/>
          <a:lstStyle>
            <a:lvl1pPr algn="l">
              <a:defRPr>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stStyle>
          <a:p>
            <a:r>
              <a:rPr lang="en-US" smtClean="0"/>
              <a:t>Click to edit Master title style</a:t>
            </a:r>
            <a:endParaRPr/>
          </a:p>
        </p:txBody>
      </p:sp>
      <p:sp>
        <p:nvSpPr>
          <p:cNvPr id="3" name="Subtitle 2"/>
          <p:cNvSpPr>
            <a:spLocks noGrp="1"/>
          </p:cNvSpPr>
          <p:nvPr>
            <p:ph type="subTitle" idx="1"/>
          </p:nvPr>
        </p:nvSpPr>
        <p:spPr>
          <a:xfrm>
            <a:off x="2438400" y="2971800"/>
            <a:ext cx="5715000" cy="1295400"/>
          </a:xfrm>
        </p:spPr>
        <p:txBody>
          <a:bodyPr/>
          <a:lstStyle>
            <a:lvl1pPr marL="0" indent="0" algn="l">
              <a:buNone/>
              <a:defRPr sz="1800">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Date Placeholder 3"/>
          <p:cNvSpPr>
            <a:spLocks noGrp="1"/>
          </p:cNvSpPr>
          <p:nvPr>
            <p:ph type="dt" sz="half" idx="10"/>
          </p:nvPr>
        </p:nvSpPr>
        <p:spPr>
          <a:xfrm>
            <a:off x="228600" y="5943600"/>
            <a:ext cx="2133600" cy="228600"/>
          </a:xfrm>
        </p:spPr>
        <p:txBody>
          <a:bodyPr/>
          <a:lstStyle>
            <a:lvl1pPr algn="l">
              <a:defRPr/>
            </a:lvl1pPr>
          </a:lstStyle>
          <a:p>
            <a:pPr>
              <a:defRPr/>
            </a:pPr>
            <a:fld id="{096B2B89-BB09-4E49-A137-7C73774A2746}" type="datetimeFigureOut">
              <a:rPr lang="en-US"/>
              <a:pPr>
                <a:defRPr/>
              </a:pPr>
              <a:t>9/4/2012</a:t>
            </a:fld>
            <a:endParaRPr lang="en-US"/>
          </a:p>
        </p:txBody>
      </p:sp>
      <p:sp>
        <p:nvSpPr>
          <p:cNvPr id="6" name="Footer Placeholder 4"/>
          <p:cNvSpPr>
            <a:spLocks noGrp="1"/>
          </p:cNvSpPr>
          <p:nvPr>
            <p:ph type="ftr" sz="quarter" idx="11"/>
          </p:nvPr>
        </p:nvSpPr>
        <p:spPr>
          <a:xfrm>
            <a:off x="228600" y="5715000"/>
            <a:ext cx="2667000" cy="228600"/>
          </a:xfr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228600" y="6248400"/>
            <a:ext cx="533400" cy="228600"/>
          </a:xfrm>
        </p:spPr>
        <p:txBody>
          <a:bodyPr/>
          <a:lstStyle>
            <a:lvl1pPr algn="l">
              <a:defRPr/>
            </a:lvl1pPr>
          </a:lstStyle>
          <a:p>
            <a:pPr>
              <a:defRPr/>
            </a:pPr>
            <a:fld id="{E076AA6F-515A-445A-B59D-A3153B8E31F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1734209" y="2057400"/>
            <a:ext cx="5678424" cy="3886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8CA23C29-C619-4293-B9CB-265E46066F0B}" type="datetimeFigureOut">
              <a:rPr lang="en-US"/>
              <a:pPr>
                <a:defRPr/>
              </a:pPr>
              <a:t>9/4/2012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EDA2DAB-7600-4006-8425-423759A2DB5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533400"/>
            <a:ext cx="1752600" cy="4343399"/>
          </a:xfrm>
        </p:spPr>
        <p:txBody>
          <a:bodyPr vert="eaVert"/>
          <a:lstStyle>
            <a:lvl1pPr algn="l">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1447800" y="533401"/>
            <a:ext cx="5029200" cy="5422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13E9115F-07BE-4D91-944D-7966A2F8BAAA}" type="datetimeFigureOut">
              <a:rPr lang="en-US"/>
              <a:pPr>
                <a:defRPr/>
              </a:pPr>
              <a:t>9/4/2012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45C3BE4-3EAD-4558-B3FF-D340F4360FC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Firelight title.png"/>
          <p:cNvPicPr>
            <a:picLocks noChangeAspect="1"/>
          </p:cNvPicPr>
          <p:nvPr/>
        </p:nvPicPr>
        <p:blipFill>
          <a:blip r:embed="rId2" cstate="email"/>
          <a:srcRect/>
          <a:stretch>
            <a:fillRect/>
          </a:stretch>
        </p:blipFill>
        <p:spPr bwMode="auto">
          <a:xfrm>
            <a:off x="0" y="0"/>
            <a:ext cx="3671888" cy="6858000"/>
          </a:xfrm>
          <a:prstGeom prst="rect">
            <a:avLst/>
          </a:prstGeom>
          <a:noFill/>
          <a:ln w="9525">
            <a:noFill/>
            <a:miter lim="800000"/>
            <a:headEnd/>
            <a:tailEnd/>
          </a:ln>
        </p:spPr>
      </p:pic>
      <p:sp>
        <p:nvSpPr>
          <p:cNvPr id="2" name="Title 1"/>
          <p:cNvSpPr>
            <a:spLocks noGrp="1"/>
          </p:cNvSpPr>
          <p:nvPr>
            <p:ph type="ctrTitle"/>
          </p:nvPr>
        </p:nvSpPr>
        <p:spPr>
          <a:xfrm>
            <a:off x="1752600" y="1219200"/>
            <a:ext cx="6400800" cy="1600200"/>
          </a:xfrm>
        </p:spPr>
        <p:txBody>
          <a:bodyPr/>
          <a:lstStyle>
            <a:lvl1pPr algn="l">
              <a:defRPr>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stStyle>
          <a:p>
            <a:r>
              <a:rPr lang="en-US" smtClean="0"/>
              <a:t>Click to edit Master title style</a:t>
            </a:r>
            <a:endParaRPr/>
          </a:p>
        </p:txBody>
      </p:sp>
      <p:sp>
        <p:nvSpPr>
          <p:cNvPr id="3" name="Subtitle 2"/>
          <p:cNvSpPr>
            <a:spLocks noGrp="1"/>
          </p:cNvSpPr>
          <p:nvPr>
            <p:ph type="subTitle" idx="1"/>
          </p:nvPr>
        </p:nvSpPr>
        <p:spPr>
          <a:xfrm>
            <a:off x="2438400" y="2971800"/>
            <a:ext cx="5715000" cy="1295400"/>
          </a:xfrm>
        </p:spPr>
        <p:txBody>
          <a:bodyPr/>
          <a:lstStyle>
            <a:lvl1pPr marL="0" indent="0" algn="l">
              <a:buNone/>
              <a:defRPr sz="1800">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Date Placeholder 3"/>
          <p:cNvSpPr>
            <a:spLocks noGrp="1"/>
          </p:cNvSpPr>
          <p:nvPr>
            <p:ph type="dt" sz="half" idx="10"/>
          </p:nvPr>
        </p:nvSpPr>
        <p:spPr>
          <a:xfrm>
            <a:off x="228600" y="5943600"/>
            <a:ext cx="2133600" cy="228600"/>
          </a:xfrm>
        </p:spPr>
        <p:txBody>
          <a:bodyPr/>
          <a:lstStyle>
            <a:lvl1pPr algn="l" fontAlgn="base">
              <a:spcAft>
                <a:spcPct val="0"/>
              </a:spcAft>
              <a:defRPr/>
            </a:lvl1pPr>
          </a:lstStyle>
          <a:p>
            <a:pPr>
              <a:defRPr/>
            </a:pPr>
            <a:fld id="{087920EA-AFF8-41FE-BD1D-D773F3C644E3}" type="datetimeFigureOut">
              <a:rPr lang="en-US"/>
              <a:pPr>
                <a:defRPr/>
              </a:pPr>
              <a:t>9/4/2012</a:t>
            </a:fld>
            <a:endParaRPr lang="en-US"/>
          </a:p>
        </p:txBody>
      </p:sp>
      <p:sp>
        <p:nvSpPr>
          <p:cNvPr id="6" name="Footer Placeholder 4"/>
          <p:cNvSpPr>
            <a:spLocks noGrp="1"/>
          </p:cNvSpPr>
          <p:nvPr>
            <p:ph type="ftr" sz="quarter" idx="11"/>
          </p:nvPr>
        </p:nvSpPr>
        <p:spPr>
          <a:xfrm>
            <a:off x="228600" y="5715000"/>
            <a:ext cx="2667000" cy="228600"/>
          </a:xfrm>
        </p:spPr>
        <p:txBody>
          <a:bodyPr/>
          <a:lstStyle>
            <a:lvl1pPr fontAlgn="base">
              <a:spcAft>
                <a:spcPct val="0"/>
              </a:spcAft>
              <a:defRPr/>
            </a:lvl1pPr>
          </a:lstStyle>
          <a:p>
            <a:pPr>
              <a:defRPr/>
            </a:pPr>
            <a:endParaRPr lang="en-US"/>
          </a:p>
        </p:txBody>
      </p:sp>
      <p:sp>
        <p:nvSpPr>
          <p:cNvPr id="7" name="Slide Number Placeholder 5"/>
          <p:cNvSpPr>
            <a:spLocks noGrp="1"/>
          </p:cNvSpPr>
          <p:nvPr>
            <p:ph type="sldNum" sz="quarter" idx="12"/>
          </p:nvPr>
        </p:nvSpPr>
        <p:spPr>
          <a:xfrm>
            <a:off x="228600" y="6248400"/>
            <a:ext cx="533400" cy="228600"/>
          </a:xfrm>
        </p:spPr>
        <p:txBody>
          <a:bodyPr/>
          <a:lstStyle>
            <a:lvl1pPr algn="l" fontAlgn="base">
              <a:spcAft>
                <a:spcPct val="0"/>
              </a:spcAft>
              <a:defRPr/>
            </a:lvl1pPr>
          </a:lstStyle>
          <a:p>
            <a:pPr>
              <a:defRPr/>
            </a:pPr>
            <a:fld id="{399311EC-59FF-45CE-91AA-CBBD8930FBB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fontAlgn="base">
              <a:spcAft>
                <a:spcPct val="0"/>
              </a:spcAft>
              <a:defRPr/>
            </a:lvl1pPr>
          </a:lstStyle>
          <a:p>
            <a:pPr>
              <a:defRPr/>
            </a:pPr>
            <a:fld id="{1C901CD5-0BD1-4C4C-B23A-8258058B4B6C}" type="datetimeFigureOut">
              <a:rPr lang="en-US"/>
              <a:pPr>
                <a:defRPr/>
              </a:pPr>
              <a:t>9/4/2012</a:t>
            </a:fld>
            <a:endParaRPr lang="en-US"/>
          </a:p>
        </p:txBody>
      </p:sp>
      <p:sp>
        <p:nvSpPr>
          <p:cNvPr id="5" name="Footer Placeholder 4"/>
          <p:cNvSpPr>
            <a:spLocks noGrp="1"/>
          </p:cNvSpPr>
          <p:nvPr>
            <p:ph type="ftr" sz="quarter" idx="11"/>
          </p:nvPr>
        </p:nvSpPr>
        <p:spPr/>
        <p:txBody>
          <a:bodyPr/>
          <a:lstStyle>
            <a:lvl1pPr fontAlgn="base">
              <a:spcAft>
                <a:spcPct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Aft>
                <a:spcPct val="0"/>
              </a:spcAft>
              <a:defRPr/>
            </a:lvl1pPr>
          </a:lstStyle>
          <a:p>
            <a:pPr>
              <a:defRPr/>
            </a:pPr>
            <a:fld id="{E4F3E0BA-37AA-42B0-AB4B-D2992777C419}"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7" descr="Firelight section.png"/>
          <p:cNvPicPr>
            <a:picLocks noChangeAspect="1"/>
          </p:cNvPicPr>
          <p:nvPr/>
        </p:nvPicPr>
        <p:blipFill>
          <a:blip r:embed="rId2" cstate="email"/>
          <a:srcRect/>
          <a:stretch>
            <a:fillRect/>
          </a:stretch>
        </p:blipFill>
        <p:spPr bwMode="auto">
          <a:xfrm>
            <a:off x="0" y="3048000"/>
            <a:ext cx="9144000" cy="3810000"/>
          </a:xfrm>
          <a:prstGeom prst="rect">
            <a:avLst/>
          </a:prstGeom>
          <a:noFill/>
          <a:ln w="9525">
            <a:noFill/>
            <a:miter lim="800000"/>
            <a:headEnd/>
            <a:tailEnd/>
          </a:ln>
        </p:spPr>
      </p:pic>
      <p:sp>
        <p:nvSpPr>
          <p:cNvPr id="2" name="Title 1"/>
          <p:cNvSpPr>
            <a:spLocks noGrp="1"/>
          </p:cNvSpPr>
          <p:nvPr>
            <p:ph type="title"/>
          </p:nvPr>
        </p:nvSpPr>
        <p:spPr>
          <a:xfrm>
            <a:off x="876300" y="2057400"/>
            <a:ext cx="7391400" cy="1590675"/>
          </a:xfrm>
        </p:spPr>
        <p:txBody>
          <a:bodyPr/>
          <a:lstStyle>
            <a:lvl1pPr algn="ctr">
              <a:defRPr sz="4400" b="0" i="0" cap="none" baseline="0"/>
            </a:lvl1pPr>
          </a:lstStyle>
          <a:p>
            <a:r>
              <a:rPr lang="en-US" smtClean="0"/>
              <a:t>Click to edit Master title style</a:t>
            </a:r>
            <a:endParaRPr/>
          </a:p>
        </p:txBody>
      </p:sp>
      <p:sp>
        <p:nvSpPr>
          <p:cNvPr id="3" name="Text Placeholder 2"/>
          <p:cNvSpPr>
            <a:spLocks noGrp="1"/>
          </p:cNvSpPr>
          <p:nvPr>
            <p:ph type="body" idx="1"/>
          </p:nvPr>
        </p:nvSpPr>
        <p:spPr>
          <a:xfrm>
            <a:off x="1877546" y="3810000"/>
            <a:ext cx="5388909" cy="1423987"/>
          </a:xfrm>
        </p:spPr>
        <p:txBody>
          <a:bodyPr/>
          <a:lstStyle>
            <a:lvl1pPr marL="0" indent="0" algn="ctr" defTabSz="914400" rtl="0" eaLnBrk="1" latinLnBrk="0" hangingPunct="1">
              <a:spcBef>
                <a:spcPts val="1500"/>
              </a:spcBef>
              <a:buFontTx/>
              <a:buNone/>
              <a:defRPr sz="1800" kern="120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fontAlgn="base">
              <a:spcAft>
                <a:spcPct val="0"/>
              </a:spcAft>
              <a:defRPr/>
            </a:lvl1pPr>
          </a:lstStyle>
          <a:p>
            <a:pPr>
              <a:defRPr/>
            </a:pPr>
            <a:fld id="{12F60EB9-6C0F-461D-A99F-A8996C0BC919}" type="datetimeFigureOut">
              <a:rPr lang="en-US"/>
              <a:pPr>
                <a:defRPr/>
              </a:pPr>
              <a:t>9/4/2012</a:t>
            </a:fld>
            <a:endParaRPr lang="en-US"/>
          </a:p>
        </p:txBody>
      </p:sp>
      <p:sp>
        <p:nvSpPr>
          <p:cNvPr id="6" name="Footer Placeholder 4"/>
          <p:cNvSpPr>
            <a:spLocks noGrp="1"/>
          </p:cNvSpPr>
          <p:nvPr>
            <p:ph type="ftr" sz="quarter" idx="11"/>
          </p:nvPr>
        </p:nvSpPr>
        <p:spPr/>
        <p:txBody>
          <a:bodyPr/>
          <a:lstStyle>
            <a:lvl1pPr fontAlgn="base">
              <a:spcAft>
                <a:spcPct val="0"/>
              </a:spcAft>
              <a:defRPr/>
            </a:lvl1pPr>
          </a:lstStyle>
          <a:p>
            <a:pPr>
              <a:defRPr/>
            </a:pPr>
            <a:endParaRPr lang="en-US"/>
          </a:p>
        </p:txBody>
      </p:sp>
      <p:sp>
        <p:nvSpPr>
          <p:cNvPr id="7" name="Slide Number Placeholder 5"/>
          <p:cNvSpPr>
            <a:spLocks noGrp="1"/>
          </p:cNvSpPr>
          <p:nvPr>
            <p:ph type="sldNum" sz="quarter" idx="12"/>
          </p:nvPr>
        </p:nvSpPr>
        <p:spPr/>
        <p:txBody>
          <a:bodyPr/>
          <a:lstStyle>
            <a:lvl1pPr fontAlgn="base">
              <a:spcAft>
                <a:spcPct val="0"/>
              </a:spcAft>
              <a:defRPr/>
            </a:lvl1pPr>
          </a:lstStyle>
          <a:p>
            <a:pPr>
              <a:defRPr/>
            </a:pPr>
            <a:fld id="{D3EABB10-D98F-4BB9-B168-074300FDC1D6}"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en-US" smtClean="0"/>
              <a:t>Click to edit Master title style</a:t>
            </a:r>
            <a:endParaRPr/>
          </a:p>
        </p:txBody>
      </p:sp>
      <p:sp>
        <p:nvSpPr>
          <p:cNvPr id="3" name="Content Placeholder 2"/>
          <p:cNvSpPr>
            <a:spLocks noGrp="1"/>
          </p:cNvSpPr>
          <p:nvPr>
            <p:ph sz="half" idx="1"/>
          </p:nvPr>
        </p:nvSpPr>
        <p:spPr>
          <a:xfrm>
            <a:off x="1371600" y="2057401"/>
            <a:ext cx="2743200" cy="38989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029200" y="2057401"/>
            <a:ext cx="2743200" cy="38989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lvl1pPr fontAlgn="base">
              <a:spcAft>
                <a:spcPct val="0"/>
              </a:spcAft>
              <a:defRPr/>
            </a:lvl1pPr>
          </a:lstStyle>
          <a:p>
            <a:pPr>
              <a:defRPr/>
            </a:pPr>
            <a:fld id="{7F1829B1-5E60-4B2E-BA60-7E7C088D6B04}" type="datetimeFigureOut">
              <a:rPr lang="en-US"/>
              <a:pPr>
                <a:defRPr/>
              </a:pPr>
              <a:t>9/4/2012</a:t>
            </a:fld>
            <a:endParaRPr lang="en-US"/>
          </a:p>
        </p:txBody>
      </p:sp>
      <p:sp>
        <p:nvSpPr>
          <p:cNvPr id="6" name="Footer Placeholder 5"/>
          <p:cNvSpPr>
            <a:spLocks noGrp="1"/>
          </p:cNvSpPr>
          <p:nvPr>
            <p:ph type="ftr" sz="quarter" idx="11"/>
          </p:nvPr>
        </p:nvSpPr>
        <p:spPr/>
        <p:txBody>
          <a:bodyPr/>
          <a:lstStyle>
            <a:lvl1pPr fontAlgn="base">
              <a:spcAft>
                <a:spcPct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Aft>
                <a:spcPct val="0"/>
              </a:spcAft>
              <a:defRPr/>
            </a:lvl1pPr>
          </a:lstStyle>
          <a:p>
            <a:pPr>
              <a:defRPr/>
            </a:pPr>
            <a:fld id="{E8449882-A861-43A4-B6A1-CE6E43BAEA64}"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3716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2819400"/>
            <a:ext cx="2743200" cy="3136900"/>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0292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2819400"/>
            <a:ext cx="2743200" cy="3136900"/>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lvl1pPr fontAlgn="base">
              <a:spcAft>
                <a:spcPct val="0"/>
              </a:spcAft>
              <a:defRPr/>
            </a:lvl1pPr>
          </a:lstStyle>
          <a:p>
            <a:pPr>
              <a:defRPr/>
            </a:pPr>
            <a:fld id="{724384E4-D0CA-4F03-AB9C-4B2575E71DEC}" type="datetimeFigureOut">
              <a:rPr lang="en-US"/>
              <a:pPr>
                <a:defRPr/>
              </a:pPr>
              <a:t>9/4/2012</a:t>
            </a:fld>
            <a:endParaRPr lang="en-US"/>
          </a:p>
        </p:txBody>
      </p:sp>
      <p:sp>
        <p:nvSpPr>
          <p:cNvPr id="8" name="Footer Placeholder 7"/>
          <p:cNvSpPr>
            <a:spLocks noGrp="1"/>
          </p:cNvSpPr>
          <p:nvPr>
            <p:ph type="ftr" sz="quarter" idx="11"/>
          </p:nvPr>
        </p:nvSpPr>
        <p:spPr/>
        <p:txBody>
          <a:bodyPr/>
          <a:lstStyle>
            <a:lvl1pPr fontAlgn="base">
              <a:spcAft>
                <a:spcPct val="0"/>
              </a:spcAft>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Aft>
                <a:spcPct val="0"/>
              </a:spcAft>
              <a:defRPr/>
            </a:lvl1pPr>
          </a:lstStyle>
          <a:p>
            <a:pPr>
              <a:defRPr/>
            </a:pPr>
            <a:fld id="{E9082B2D-D812-4CFD-A707-490B405392B1}"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lvl1pPr fontAlgn="base">
              <a:spcAft>
                <a:spcPct val="0"/>
              </a:spcAft>
              <a:defRPr/>
            </a:lvl1pPr>
          </a:lstStyle>
          <a:p>
            <a:pPr>
              <a:defRPr/>
            </a:pPr>
            <a:fld id="{C24C4800-DC8F-458D-BED9-D5474C3D4754}" type="datetimeFigureOut">
              <a:rPr lang="en-US"/>
              <a:pPr>
                <a:defRPr/>
              </a:pPr>
              <a:t>9/4/2012</a:t>
            </a:fld>
            <a:endParaRPr lang="en-US"/>
          </a:p>
        </p:txBody>
      </p:sp>
      <p:sp>
        <p:nvSpPr>
          <p:cNvPr id="4" name="Footer Placeholder 3"/>
          <p:cNvSpPr>
            <a:spLocks noGrp="1"/>
          </p:cNvSpPr>
          <p:nvPr>
            <p:ph type="ftr" sz="quarter" idx="11"/>
          </p:nvPr>
        </p:nvSpPr>
        <p:spPr/>
        <p:txBody>
          <a:bodyPr/>
          <a:lstStyle>
            <a:lvl1pPr fontAlgn="base">
              <a:spcAft>
                <a:spcPct val="0"/>
              </a:spcAft>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Aft>
                <a:spcPct val="0"/>
              </a:spcAft>
              <a:defRPr/>
            </a:lvl1pPr>
          </a:lstStyle>
          <a:p>
            <a:pPr>
              <a:defRPr/>
            </a:pPr>
            <a:fld id="{6B5D9F1B-E3BD-403E-99A4-A351A32C3FA2}"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Aft>
                <a:spcPct val="0"/>
              </a:spcAft>
              <a:defRPr/>
            </a:lvl1pPr>
          </a:lstStyle>
          <a:p>
            <a:pPr>
              <a:defRPr/>
            </a:pPr>
            <a:fld id="{CC40ACA4-EF75-4F76-AD2E-FFE8A4E02677}" type="datetimeFigureOut">
              <a:rPr lang="en-US"/>
              <a:pPr>
                <a:defRPr/>
              </a:pPr>
              <a:t>9/4/2012</a:t>
            </a:fld>
            <a:endParaRPr lang="en-US"/>
          </a:p>
        </p:txBody>
      </p:sp>
      <p:sp>
        <p:nvSpPr>
          <p:cNvPr id="3" name="Footer Placeholder 2"/>
          <p:cNvSpPr>
            <a:spLocks noGrp="1"/>
          </p:cNvSpPr>
          <p:nvPr>
            <p:ph type="ftr" sz="quarter" idx="11"/>
          </p:nvPr>
        </p:nvSpPr>
        <p:spPr/>
        <p:txBody>
          <a:bodyPr/>
          <a:lstStyle>
            <a:lvl1pPr fontAlgn="base">
              <a:spcAft>
                <a:spcPct val="0"/>
              </a:spcAft>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Aft>
                <a:spcPct val="0"/>
              </a:spcAft>
              <a:defRPr/>
            </a:lvl1pPr>
          </a:lstStyle>
          <a:p>
            <a:pPr>
              <a:defRPr/>
            </a:pPr>
            <a:fld id="{72F765EB-F6AB-40D6-8A84-05AFEF031E5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7" descr="Content caption.png"/>
          <p:cNvPicPr>
            <a:picLocks noChangeAspect="1"/>
          </p:cNvPicPr>
          <p:nvPr/>
        </p:nvPicPr>
        <p:blipFill>
          <a:blip r:embed="rId2" cstate="email"/>
          <a:srcRect/>
          <a:stretch>
            <a:fillRect/>
          </a:stretch>
        </p:blipFill>
        <p:spPr bwMode="auto">
          <a:xfrm>
            <a:off x="0" y="0"/>
            <a:ext cx="9144000" cy="6096000"/>
          </a:xfrm>
          <a:prstGeom prst="rect">
            <a:avLst/>
          </a:prstGeom>
          <a:noFill/>
          <a:ln w="9525">
            <a:noFill/>
            <a:miter lim="800000"/>
            <a:headEnd/>
            <a:tailEnd/>
          </a:ln>
        </p:spPr>
      </p:pic>
      <p:sp>
        <p:nvSpPr>
          <p:cNvPr id="2" name="Title 1"/>
          <p:cNvSpPr>
            <a:spLocks noGrp="1"/>
          </p:cNvSpPr>
          <p:nvPr>
            <p:ph type="title"/>
          </p:nvPr>
        </p:nvSpPr>
        <p:spPr>
          <a:xfrm>
            <a:off x="835025" y="438150"/>
            <a:ext cx="2743200" cy="1618488"/>
          </a:xfrm>
        </p:spPr>
        <p:txBody>
          <a:bodyPr anchor="ct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3886200" y="438150"/>
            <a:ext cx="4419600" cy="5118100"/>
          </a:xfrm>
        </p:spPr>
        <p:txBody>
          <a:bodyPr/>
          <a:lstStyle>
            <a:lvl1pPr>
              <a:defRPr sz="22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33439" y="2514600"/>
            <a:ext cx="1985962" cy="2362200"/>
          </a:xfrm>
        </p:spPr>
        <p:txBody>
          <a:bodyPr anchor="t" anchorCtr="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fontAlgn="base">
              <a:spcAft>
                <a:spcPct val="0"/>
              </a:spcAft>
              <a:defRPr/>
            </a:lvl1pPr>
          </a:lstStyle>
          <a:p>
            <a:pPr>
              <a:defRPr/>
            </a:pPr>
            <a:fld id="{C43F4E81-3DAD-4004-9F77-3DE8E370240B}" type="datetimeFigureOut">
              <a:rPr lang="en-US"/>
              <a:pPr>
                <a:defRPr/>
              </a:pPr>
              <a:t>9/4/2012</a:t>
            </a:fld>
            <a:endParaRPr lang="en-US"/>
          </a:p>
        </p:txBody>
      </p:sp>
      <p:sp>
        <p:nvSpPr>
          <p:cNvPr id="7" name="Footer Placeholder 5"/>
          <p:cNvSpPr>
            <a:spLocks noGrp="1"/>
          </p:cNvSpPr>
          <p:nvPr>
            <p:ph type="ftr" sz="quarter" idx="11"/>
          </p:nvPr>
        </p:nvSpPr>
        <p:spPr/>
        <p:txBody>
          <a:bodyPr/>
          <a:lstStyle>
            <a:lvl1pPr fontAlgn="base">
              <a:spcAft>
                <a:spcPct val="0"/>
              </a:spcAft>
              <a:defRPr/>
            </a:lvl1pPr>
          </a:lstStyle>
          <a:p>
            <a:pPr>
              <a:defRPr/>
            </a:pPr>
            <a:endParaRPr lang="en-US"/>
          </a:p>
        </p:txBody>
      </p:sp>
      <p:sp>
        <p:nvSpPr>
          <p:cNvPr id="8" name="Slide Number Placeholder 6"/>
          <p:cNvSpPr>
            <a:spLocks noGrp="1"/>
          </p:cNvSpPr>
          <p:nvPr>
            <p:ph type="sldNum" sz="quarter" idx="12"/>
          </p:nvPr>
        </p:nvSpPr>
        <p:spPr/>
        <p:txBody>
          <a:bodyPr/>
          <a:lstStyle>
            <a:lvl1pPr fontAlgn="base">
              <a:spcAft>
                <a:spcPct val="0"/>
              </a:spcAft>
              <a:defRPr/>
            </a:lvl1pPr>
          </a:lstStyle>
          <a:p>
            <a:pPr>
              <a:defRPr/>
            </a:pPr>
            <a:fld id="{DC255257-B55E-4D88-95E9-5FE9478D8C5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68E092FA-DC55-43EC-9584-8025C3196B1B}" type="datetimeFigureOut">
              <a:rPr lang="en-US"/>
              <a:pPr>
                <a:defRPr/>
              </a:pPr>
              <a:t>9/4/2012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429FAE-A6C6-44C7-9BBC-3DFE23344532}"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descr="Content caption.png"/>
          <p:cNvPicPr>
            <a:picLocks noChangeAspect="1"/>
          </p:cNvPicPr>
          <p:nvPr/>
        </p:nvPicPr>
        <p:blipFill>
          <a:blip r:embed="rId2" cstate="email"/>
          <a:srcRect/>
          <a:stretch>
            <a:fillRect/>
          </a:stretch>
        </p:blipFill>
        <p:spPr bwMode="auto">
          <a:xfrm>
            <a:off x="0" y="0"/>
            <a:ext cx="9144000" cy="6096000"/>
          </a:xfrm>
          <a:prstGeom prst="rect">
            <a:avLst/>
          </a:prstGeom>
          <a:noFill/>
          <a:ln w="9525">
            <a:noFill/>
            <a:miter lim="800000"/>
            <a:headEnd/>
            <a:tailEnd/>
          </a:ln>
        </p:spPr>
      </p:pic>
      <p:sp>
        <p:nvSpPr>
          <p:cNvPr id="2" name="Title 1"/>
          <p:cNvSpPr>
            <a:spLocks noGrp="1"/>
          </p:cNvSpPr>
          <p:nvPr>
            <p:ph type="title"/>
          </p:nvPr>
        </p:nvSpPr>
        <p:spPr>
          <a:xfrm>
            <a:off x="835025" y="438150"/>
            <a:ext cx="2743200" cy="1619250"/>
          </a:xfrm>
        </p:spPr>
        <p:txBody>
          <a:bodyPr anchor="ctr"/>
          <a:lstStyle>
            <a:lvl1pPr algn="l" defTabSz="914400" rtl="0" eaLnBrk="1" latinLnBrk="0" hangingPunct="1">
              <a:spcBef>
                <a:spcPct val="0"/>
              </a:spcBef>
              <a:buNone/>
              <a:defRPr sz="3600" b="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575050" y="685800"/>
            <a:ext cx="5264150" cy="4648200"/>
          </a:xfrm>
          <a:prstGeom prst="ellipse">
            <a:avLst/>
          </a:prstGeom>
          <a:ln w="127000">
            <a:solidFill>
              <a:schemeClr val="tx1">
                <a:alpha val="10000"/>
              </a:schemeClr>
            </a:solidFill>
          </a:ln>
          <a:effectLst>
            <a:innerShdw blurRad="190500">
              <a:prstClr val="black">
                <a:alpha val="75000"/>
              </a:prstClr>
            </a:innerShdw>
          </a:effectLst>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832104" y="2514600"/>
            <a:ext cx="1984248" cy="2359152"/>
          </a:xfrm>
        </p:spPr>
        <p:txBody>
          <a:bodyPr anchor="t" anchorCtr="0"/>
          <a:lstStyle>
            <a:lvl1pPr marL="0" indent="0">
              <a:buNone/>
              <a:defRPr sz="14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fontAlgn="base">
              <a:spcAft>
                <a:spcPct val="0"/>
              </a:spcAft>
              <a:defRPr/>
            </a:lvl1pPr>
          </a:lstStyle>
          <a:p>
            <a:pPr>
              <a:defRPr/>
            </a:pPr>
            <a:fld id="{761FE190-1B0B-4F20-9F8C-9B5B61F2A682}" type="datetimeFigureOut">
              <a:rPr lang="en-US"/>
              <a:pPr>
                <a:defRPr/>
              </a:pPr>
              <a:t>9/4/2012</a:t>
            </a:fld>
            <a:endParaRPr lang="en-US"/>
          </a:p>
        </p:txBody>
      </p:sp>
      <p:sp>
        <p:nvSpPr>
          <p:cNvPr id="7" name="Footer Placeholder 5"/>
          <p:cNvSpPr>
            <a:spLocks noGrp="1"/>
          </p:cNvSpPr>
          <p:nvPr>
            <p:ph type="ftr" sz="quarter" idx="11"/>
          </p:nvPr>
        </p:nvSpPr>
        <p:spPr/>
        <p:txBody>
          <a:bodyPr/>
          <a:lstStyle>
            <a:lvl1pPr fontAlgn="base">
              <a:spcAft>
                <a:spcPct val="0"/>
              </a:spcAft>
              <a:defRPr/>
            </a:lvl1pPr>
          </a:lstStyle>
          <a:p>
            <a:pPr>
              <a:defRPr/>
            </a:pPr>
            <a:endParaRPr lang="en-US"/>
          </a:p>
        </p:txBody>
      </p:sp>
      <p:sp>
        <p:nvSpPr>
          <p:cNvPr id="8" name="Slide Number Placeholder 6"/>
          <p:cNvSpPr>
            <a:spLocks noGrp="1"/>
          </p:cNvSpPr>
          <p:nvPr>
            <p:ph type="sldNum" sz="quarter" idx="12"/>
          </p:nvPr>
        </p:nvSpPr>
        <p:spPr/>
        <p:txBody>
          <a:bodyPr/>
          <a:lstStyle>
            <a:lvl1pPr fontAlgn="base">
              <a:spcAft>
                <a:spcPct val="0"/>
              </a:spcAft>
              <a:defRPr/>
            </a:lvl1pPr>
          </a:lstStyle>
          <a:p>
            <a:pPr>
              <a:defRPr/>
            </a:pPr>
            <a:fld id="{63965272-4177-47CB-9D01-EC3470BFE7FF}"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1734209" y="2057400"/>
            <a:ext cx="5678424" cy="3886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fontAlgn="base">
              <a:spcAft>
                <a:spcPct val="0"/>
              </a:spcAft>
              <a:defRPr/>
            </a:lvl1pPr>
          </a:lstStyle>
          <a:p>
            <a:pPr>
              <a:defRPr/>
            </a:pPr>
            <a:fld id="{E3C9D44D-DA5F-469D-8DD8-DF63EFAB40A6}" type="datetimeFigureOut">
              <a:rPr lang="en-US"/>
              <a:pPr>
                <a:defRPr/>
              </a:pPr>
              <a:t>9/4/2012</a:t>
            </a:fld>
            <a:endParaRPr lang="en-US"/>
          </a:p>
        </p:txBody>
      </p:sp>
      <p:sp>
        <p:nvSpPr>
          <p:cNvPr id="5" name="Footer Placeholder 4"/>
          <p:cNvSpPr>
            <a:spLocks noGrp="1"/>
          </p:cNvSpPr>
          <p:nvPr>
            <p:ph type="ftr" sz="quarter" idx="11"/>
          </p:nvPr>
        </p:nvSpPr>
        <p:spPr/>
        <p:txBody>
          <a:bodyPr/>
          <a:lstStyle>
            <a:lvl1pPr fontAlgn="base">
              <a:spcAft>
                <a:spcPct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Aft>
                <a:spcPct val="0"/>
              </a:spcAft>
              <a:defRPr/>
            </a:lvl1pPr>
          </a:lstStyle>
          <a:p>
            <a:pPr>
              <a:defRPr/>
            </a:pPr>
            <a:fld id="{6285368B-D816-46A0-8E0C-4B7A33A7BDA4}"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533400"/>
            <a:ext cx="1752600" cy="4343399"/>
          </a:xfrm>
        </p:spPr>
        <p:txBody>
          <a:bodyPr vert="eaVert"/>
          <a:lstStyle>
            <a:lvl1pPr algn="l">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1447800" y="533401"/>
            <a:ext cx="5029200" cy="5422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fontAlgn="base">
              <a:spcAft>
                <a:spcPct val="0"/>
              </a:spcAft>
              <a:defRPr/>
            </a:lvl1pPr>
          </a:lstStyle>
          <a:p>
            <a:pPr>
              <a:defRPr/>
            </a:pPr>
            <a:fld id="{303B62B1-B3E3-438D-A1E6-C19FF972B9AD}" type="datetimeFigureOut">
              <a:rPr lang="en-US"/>
              <a:pPr>
                <a:defRPr/>
              </a:pPr>
              <a:t>9/4/2012</a:t>
            </a:fld>
            <a:endParaRPr lang="en-US"/>
          </a:p>
        </p:txBody>
      </p:sp>
      <p:sp>
        <p:nvSpPr>
          <p:cNvPr id="5" name="Footer Placeholder 4"/>
          <p:cNvSpPr>
            <a:spLocks noGrp="1"/>
          </p:cNvSpPr>
          <p:nvPr>
            <p:ph type="ftr" sz="quarter" idx="11"/>
          </p:nvPr>
        </p:nvSpPr>
        <p:spPr/>
        <p:txBody>
          <a:bodyPr/>
          <a:lstStyle>
            <a:lvl1pPr fontAlgn="base">
              <a:spcAft>
                <a:spcPct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Aft>
                <a:spcPct val="0"/>
              </a:spcAft>
              <a:defRPr/>
            </a:lvl1pPr>
          </a:lstStyle>
          <a:p>
            <a:pPr>
              <a:defRPr/>
            </a:pPr>
            <a:fld id="{36066358-FFD3-4F6C-B1DD-15BF4F2E6BCD}"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6" name="Rounded Rectangle 5"/>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en-US" smtClean="0"/>
              <a:t>Click to edit Master title style</a:t>
            </a:r>
            <a:endParaRPr lang="en-US"/>
          </a:p>
        </p:txBody>
      </p:sp>
      <p:sp>
        <p:nvSpPr>
          <p:cNvPr id="20" name="Subtitle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7" name="Date Placeholder 18"/>
          <p:cNvSpPr>
            <a:spLocks noGrp="1"/>
          </p:cNvSpPr>
          <p:nvPr>
            <p:ph type="dt" sz="half" idx="10"/>
          </p:nvPr>
        </p:nvSpPr>
        <p:spPr/>
        <p:txBody>
          <a:bodyPr/>
          <a:lstStyle>
            <a:lvl1pPr fontAlgn="base">
              <a:spcBef>
                <a:spcPct val="0"/>
              </a:spcBef>
              <a:spcAft>
                <a:spcPct val="0"/>
              </a:spcAft>
              <a:defRPr>
                <a:latin typeface="Arial" charset="0"/>
              </a:defRPr>
            </a:lvl1pPr>
            <a:extLst/>
          </a:lstStyle>
          <a:p>
            <a:pPr>
              <a:defRPr/>
            </a:pPr>
            <a:fld id="{60AB8255-C939-420B-8CCE-A40A1C419EDD}" type="datetimeFigureOut">
              <a:rPr lang="id-ID"/>
              <a:pPr>
                <a:defRPr/>
              </a:pPr>
              <a:t>04/09/2012</a:t>
            </a:fld>
            <a:endParaRPr lang="id-ID"/>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defRPr>
            </a:lvl1pPr>
            <a:extLst/>
          </a:lstStyle>
          <a:p>
            <a:pPr>
              <a:defRPr/>
            </a:pPr>
            <a:endParaRPr lang="id-ID"/>
          </a:p>
        </p:txBody>
      </p:sp>
      <p:sp>
        <p:nvSpPr>
          <p:cNvPr id="9" name="Slide Number Placeholder 10"/>
          <p:cNvSpPr>
            <a:spLocks noGrp="1"/>
          </p:cNvSpPr>
          <p:nvPr>
            <p:ph type="sldNum" sz="quarter" idx="12"/>
          </p:nvPr>
        </p:nvSpPr>
        <p:spPr/>
        <p:txBody>
          <a:bodyPr/>
          <a:lstStyle>
            <a:lvl1pPr fontAlgn="base">
              <a:spcBef>
                <a:spcPct val="0"/>
              </a:spcBef>
              <a:spcAft>
                <a:spcPct val="0"/>
              </a:spcAft>
              <a:defRPr>
                <a:latin typeface="Arial" charset="0"/>
              </a:defRPr>
            </a:lvl1pPr>
            <a:extLst/>
          </a:lstStyle>
          <a:p>
            <a:pPr>
              <a:defRPr/>
            </a:pPr>
            <a:fld id="{ACD044B0-B194-43A2-B7B8-B20F18177D31}" type="slidenum">
              <a:rPr lang="id-ID"/>
              <a:pPr>
                <a:defRPr/>
              </a:pPr>
              <a:t>‹#›</a:t>
            </a:fld>
            <a:endParaRPr lang="id-ID"/>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a:xfrm>
            <a:off x="502920" y="530352"/>
            <a:ext cx="8183880" cy="4187952"/>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extLst/>
          </a:lstStyle>
          <a:p>
            <a:pPr>
              <a:defRPr/>
            </a:pPr>
            <a:fld id="{4BC22C8E-E92C-4672-8942-50AD6E7C3106}" type="datetimeFigureOut">
              <a:rPr lang="id-ID"/>
              <a:pPr>
                <a:defRPr/>
              </a:pPr>
              <a:t>04/09/2012</a:t>
            </a:fld>
            <a:endParaRPr lang="id-ID"/>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extLst/>
          </a:lstStyle>
          <a:p>
            <a:pPr>
              <a:defRPr/>
            </a:pPr>
            <a:endParaRPr lang="id-ID"/>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extLst/>
          </a:lstStyle>
          <a:p>
            <a:pPr>
              <a:defRPr/>
            </a:pPr>
            <a:fld id="{18BDF9A8-FBAF-4210-A8B4-A10CE733F0DB}" type="slidenum">
              <a:rPr lang="id-ID"/>
              <a:pPr>
                <a:defRPr/>
              </a:pPr>
              <a:t>‹#›</a:t>
            </a:fld>
            <a:endParaRPr lang="id-ID"/>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5" name="Rounded Rectangle 4"/>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fontAlgn="base">
              <a:spcBef>
                <a:spcPct val="0"/>
              </a:spcBef>
              <a:spcAft>
                <a:spcPct val="0"/>
              </a:spcAft>
              <a:defRPr>
                <a:latin typeface="Arial" charset="0"/>
              </a:defRPr>
            </a:lvl1pPr>
            <a:extLst/>
          </a:lstStyle>
          <a:p>
            <a:pPr>
              <a:defRPr/>
            </a:pPr>
            <a:fld id="{0026F4AC-0210-4AC4-B162-C9696E612113}" type="datetimeFigureOut">
              <a:rPr lang="id-ID"/>
              <a:pPr>
                <a:defRPr/>
              </a:pPr>
              <a:t>04/09/2012</a:t>
            </a:fld>
            <a:endParaRPr lang="id-ID"/>
          </a:p>
        </p:txBody>
      </p:sp>
      <p:sp>
        <p:nvSpPr>
          <p:cNvPr id="7" name="Footer Placeholder 4"/>
          <p:cNvSpPr>
            <a:spLocks noGrp="1"/>
          </p:cNvSpPr>
          <p:nvPr>
            <p:ph type="ftr" sz="quarter" idx="11"/>
          </p:nvPr>
        </p:nvSpPr>
        <p:spPr/>
        <p:txBody>
          <a:bodyPr/>
          <a:lstStyle>
            <a:lvl1pPr fontAlgn="base">
              <a:spcBef>
                <a:spcPct val="0"/>
              </a:spcBef>
              <a:spcAft>
                <a:spcPct val="0"/>
              </a:spcAft>
              <a:defRPr>
                <a:latin typeface="Arial" charset="0"/>
              </a:defRPr>
            </a:lvl1pPr>
            <a:extLst/>
          </a:lstStyle>
          <a:p>
            <a:pPr>
              <a:defRPr/>
            </a:pPr>
            <a:endParaRPr lang="id-ID"/>
          </a:p>
        </p:txBody>
      </p:sp>
      <p:sp>
        <p:nvSpPr>
          <p:cNvPr id="8"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extLst/>
          </a:lstStyle>
          <a:p>
            <a:pPr>
              <a:defRPr/>
            </a:pPr>
            <a:fld id="{91E4A09A-C54B-401C-BA7C-2CDE7E8CA854}" type="slidenum">
              <a:rPr lang="id-ID"/>
              <a:pPr>
                <a:defRPr/>
              </a:pPr>
              <a:t>‹#›</a:t>
            </a:fld>
            <a:endParaRPr lang="id-ID"/>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extLst/>
          </a:lstStyle>
          <a:p>
            <a:pPr>
              <a:defRPr/>
            </a:pPr>
            <a:fld id="{5A5CE2FD-91DC-4A6F-8A5B-201C1F4D81B9}" type="datetimeFigureOut">
              <a:rPr lang="id-ID"/>
              <a:pPr>
                <a:defRPr/>
              </a:pPr>
              <a:t>04/09/2012</a:t>
            </a:fld>
            <a:endParaRPr lang="id-ID"/>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extLst/>
          </a:lstStyle>
          <a:p>
            <a:pPr>
              <a:defRPr/>
            </a:pPr>
            <a:endParaRPr lang="id-ID"/>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extLst/>
          </a:lstStyle>
          <a:p>
            <a:pPr>
              <a:defRPr/>
            </a:pPr>
            <a:fld id="{34F776FF-F010-40CD-A01B-D1F893CD1CCF}" type="slidenum">
              <a:rPr lang="id-ID"/>
              <a:pPr>
                <a:defRPr/>
              </a:pPr>
              <a:t>‹#›</a:t>
            </a:fld>
            <a:endParaRPr lang="id-ID"/>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lvl1pPr>
              <a:defRPr b="1"/>
            </a:lvl1pPr>
            <a:extLst/>
          </a:lstStyle>
          <a:p>
            <a:r>
              <a:rPr lang="en-US" smtClean="0"/>
              <a:t>Click to edit Master title style</a:t>
            </a:r>
            <a:endParaRPr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defRPr>
            </a:lvl1pPr>
            <a:extLst/>
          </a:lstStyle>
          <a:p>
            <a:pPr>
              <a:defRPr/>
            </a:pPr>
            <a:fld id="{73CEACB0-5AE6-485F-AE97-F732BBD890B4}" type="datetimeFigureOut">
              <a:rPr lang="id-ID"/>
              <a:pPr>
                <a:defRPr/>
              </a:pPr>
              <a:t>04/09/2012</a:t>
            </a:fld>
            <a:endParaRPr lang="id-ID"/>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defRPr>
            </a:lvl1pPr>
            <a:extLst/>
          </a:lstStyle>
          <a:p>
            <a:pPr>
              <a:defRPr/>
            </a:pPr>
            <a:endParaRPr lang="id-ID"/>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defRPr>
            </a:lvl1pPr>
            <a:extLst/>
          </a:lstStyle>
          <a:p>
            <a:pPr>
              <a:defRPr/>
            </a:pPr>
            <a:fld id="{5379DE0D-372D-4BD2-8292-3AB288BBF0A9}" type="slidenum">
              <a:rPr lang="id-ID"/>
              <a:pPr>
                <a:defRPr/>
              </a:pPr>
              <a:t>‹#›</a:t>
            </a:fld>
            <a:endParaRPr lang="id-ID"/>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defRPr>
            </a:lvl1pPr>
            <a:extLst/>
          </a:lstStyle>
          <a:p>
            <a:pPr>
              <a:defRPr/>
            </a:pPr>
            <a:fld id="{13381AAF-EA28-4A3C-ADE5-0971DA95A8E9}" type="datetimeFigureOut">
              <a:rPr lang="id-ID"/>
              <a:pPr>
                <a:defRPr/>
              </a:pPr>
              <a:t>04/09/2012</a:t>
            </a:fld>
            <a:endParaRPr lang="id-ID"/>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defRPr>
            </a:lvl1pPr>
            <a:extLst/>
          </a:lstStyle>
          <a:p>
            <a:pPr>
              <a:defRPr/>
            </a:pPr>
            <a:endParaRPr lang="id-ID"/>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defRPr>
            </a:lvl1pPr>
            <a:extLst/>
          </a:lstStyle>
          <a:p>
            <a:pPr>
              <a:defRPr/>
            </a:pPr>
            <a:fld id="{F7697DD0-A005-4A6A-982E-A932A971E908}" type="slidenum">
              <a:rPr lang="id-ID"/>
              <a:pPr>
                <a:defRPr/>
              </a:pPr>
              <a:t>‹#›</a:t>
            </a:fld>
            <a:endParaRPr lang="id-ID"/>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3" name="Date Placeholder 1"/>
          <p:cNvSpPr>
            <a:spLocks noGrp="1"/>
          </p:cNvSpPr>
          <p:nvPr>
            <p:ph type="dt" sz="half" idx="10"/>
          </p:nvPr>
        </p:nvSpPr>
        <p:spPr/>
        <p:txBody>
          <a:bodyPr/>
          <a:lstStyle>
            <a:lvl1pPr fontAlgn="base">
              <a:spcBef>
                <a:spcPct val="0"/>
              </a:spcBef>
              <a:spcAft>
                <a:spcPct val="0"/>
              </a:spcAft>
              <a:defRPr>
                <a:latin typeface="Arial" charset="0"/>
              </a:defRPr>
            </a:lvl1pPr>
            <a:extLst/>
          </a:lstStyle>
          <a:p>
            <a:pPr>
              <a:defRPr/>
            </a:pPr>
            <a:fld id="{8299E765-BF36-40CC-8D9F-64DB64FFFE36}" type="datetimeFigureOut">
              <a:rPr lang="id-ID"/>
              <a:pPr>
                <a:defRPr/>
              </a:pPr>
              <a:t>04/09/2012</a:t>
            </a:fld>
            <a:endParaRPr lang="id-ID"/>
          </a:p>
        </p:txBody>
      </p:sp>
      <p:sp>
        <p:nvSpPr>
          <p:cNvPr id="4" name="Footer Placeholder 2"/>
          <p:cNvSpPr>
            <a:spLocks noGrp="1"/>
          </p:cNvSpPr>
          <p:nvPr>
            <p:ph type="ftr" sz="quarter" idx="11"/>
          </p:nvPr>
        </p:nvSpPr>
        <p:spPr/>
        <p:txBody>
          <a:bodyPr/>
          <a:lstStyle>
            <a:lvl1pPr fontAlgn="base">
              <a:spcBef>
                <a:spcPct val="0"/>
              </a:spcBef>
              <a:spcAft>
                <a:spcPct val="0"/>
              </a:spcAft>
              <a:defRPr>
                <a:latin typeface="Arial" charset="0"/>
              </a:defRPr>
            </a:lvl1pPr>
            <a:extLst/>
          </a:lstStyle>
          <a:p>
            <a:pPr>
              <a:defRPr/>
            </a:pPr>
            <a:endParaRPr lang="id-ID"/>
          </a:p>
        </p:txBody>
      </p:sp>
      <p:sp>
        <p:nvSpPr>
          <p:cNvPr id="5" name="Slide Number Placeholder 3"/>
          <p:cNvSpPr>
            <a:spLocks noGrp="1"/>
          </p:cNvSpPr>
          <p:nvPr>
            <p:ph type="sldNum" sz="quarter" idx="12"/>
          </p:nvPr>
        </p:nvSpPr>
        <p:spPr/>
        <p:txBody>
          <a:bodyPr/>
          <a:lstStyle>
            <a:lvl1pPr fontAlgn="base">
              <a:spcBef>
                <a:spcPct val="0"/>
              </a:spcBef>
              <a:spcAft>
                <a:spcPct val="0"/>
              </a:spcAft>
              <a:defRPr>
                <a:latin typeface="Arial" charset="0"/>
              </a:defRPr>
            </a:lvl1pPr>
            <a:extLst/>
          </a:lstStyle>
          <a:p>
            <a:pPr>
              <a:defRPr/>
            </a:pPr>
            <a:fld id="{B54837B2-9A59-4D7F-AE1C-65A0B88A38B0}" type="slidenum">
              <a:rPr lang="id-ID"/>
              <a:pPr>
                <a:defRPr/>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7" descr="Firelight section.png"/>
          <p:cNvPicPr>
            <a:picLocks noChangeAspect="1"/>
          </p:cNvPicPr>
          <p:nvPr/>
        </p:nvPicPr>
        <p:blipFill>
          <a:blip r:embed="rId2" cstate="email"/>
          <a:srcRect/>
          <a:stretch>
            <a:fillRect/>
          </a:stretch>
        </p:blipFill>
        <p:spPr bwMode="auto">
          <a:xfrm>
            <a:off x="0" y="3048000"/>
            <a:ext cx="9144000" cy="3810000"/>
          </a:xfrm>
          <a:prstGeom prst="rect">
            <a:avLst/>
          </a:prstGeom>
          <a:noFill/>
          <a:ln w="9525">
            <a:noFill/>
            <a:miter lim="800000"/>
            <a:headEnd/>
            <a:tailEnd/>
          </a:ln>
        </p:spPr>
      </p:pic>
      <p:sp>
        <p:nvSpPr>
          <p:cNvPr id="2" name="Title 1"/>
          <p:cNvSpPr>
            <a:spLocks noGrp="1"/>
          </p:cNvSpPr>
          <p:nvPr>
            <p:ph type="title"/>
          </p:nvPr>
        </p:nvSpPr>
        <p:spPr>
          <a:xfrm>
            <a:off x="876300" y="2057400"/>
            <a:ext cx="7391400" cy="1590675"/>
          </a:xfrm>
        </p:spPr>
        <p:txBody>
          <a:bodyPr/>
          <a:lstStyle>
            <a:lvl1pPr algn="ctr">
              <a:defRPr sz="4400" b="0" i="0" cap="none" baseline="0"/>
            </a:lvl1pPr>
          </a:lstStyle>
          <a:p>
            <a:r>
              <a:rPr lang="en-US" smtClean="0"/>
              <a:t>Click to edit Master title style</a:t>
            </a:r>
            <a:endParaRPr/>
          </a:p>
        </p:txBody>
      </p:sp>
      <p:sp>
        <p:nvSpPr>
          <p:cNvPr id="3" name="Text Placeholder 2"/>
          <p:cNvSpPr>
            <a:spLocks noGrp="1"/>
          </p:cNvSpPr>
          <p:nvPr>
            <p:ph type="body" idx="1"/>
          </p:nvPr>
        </p:nvSpPr>
        <p:spPr>
          <a:xfrm>
            <a:off x="1877546" y="3810000"/>
            <a:ext cx="5388909" cy="1423987"/>
          </a:xfrm>
        </p:spPr>
        <p:txBody>
          <a:bodyPr/>
          <a:lstStyle>
            <a:lvl1pPr marL="0" indent="0" algn="ctr" defTabSz="914400" rtl="0" eaLnBrk="1" latinLnBrk="0" hangingPunct="1">
              <a:spcBef>
                <a:spcPts val="1500"/>
              </a:spcBef>
              <a:buFontTx/>
              <a:buNone/>
              <a:defRPr sz="1800" kern="120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F60A8EA-6218-42F4-BC52-FC3097E78D9F}" type="datetimeFigureOut">
              <a:rPr lang="en-US"/>
              <a:pPr>
                <a:defRPr/>
              </a:pPr>
              <a:t>9/4/2012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29C6B52-092B-470F-9E05-244291029F28}"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en-US" smtClean="0"/>
              <a:t>Click to edit Master title style</a:t>
            </a:r>
            <a:endParaRPr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extLst/>
          </a:lstStyle>
          <a:p>
            <a:pPr>
              <a:defRPr/>
            </a:pPr>
            <a:fld id="{1A2C7712-AA09-4F56-8A9D-B29C19A05929}" type="datetimeFigureOut">
              <a:rPr lang="id-ID"/>
              <a:pPr>
                <a:defRPr/>
              </a:pPr>
              <a:t>04/09/2012</a:t>
            </a:fld>
            <a:endParaRPr lang="id-ID"/>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extLst/>
          </a:lstStyle>
          <a:p>
            <a:pPr>
              <a:defRPr/>
            </a:pPr>
            <a:endParaRPr lang="id-ID"/>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extLst/>
          </a:lstStyle>
          <a:p>
            <a:pPr>
              <a:defRPr/>
            </a:pPr>
            <a:fld id="{22BBB438-67EC-41D3-B851-6DA7312F2D7E}" type="slidenum">
              <a:rPr lang="id-ID"/>
              <a:pPr>
                <a:defRPr/>
              </a:pPr>
              <a:t>‹#›</a:t>
            </a:fld>
            <a:endParaRPr lang="id-ID"/>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6" name="Round Single Corner Rectangle 5"/>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en-US" smtClean="0"/>
              <a:t>Click to edit Master title style</a:t>
            </a:r>
            <a:endParaRPr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en-US" noProof="0" smtClean="0"/>
              <a:t>Click icon to add picture</a:t>
            </a:r>
            <a:endParaRPr lang="en-US" noProof="0"/>
          </a:p>
        </p:txBody>
      </p:sp>
      <p:sp>
        <p:nvSpPr>
          <p:cNvPr id="7" name="Date Placeholder 4"/>
          <p:cNvSpPr>
            <a:spLocks noGrp="1"/>
          </p:cNvSpPr>
          <p:nvPr>
            <p:ph type="dt" sz="half" idx="10"/>
          </p:nvPr>
        </p:nvSpPr>
        <p:spPr/>
        <p:txBody>
          <a:bodyPr/>
          <a:lstStyle>
            <a:lvl1pPr fontAlgn="base">
              <a:spcBef>
                <a:spcPct val="0"/>
              </a:spcBef>
              <a:spcAft>
                <a:spcPct val="0"/>
              </a:spcAft>
              <a:defRPr>
                <a:latin typeface="Arial" charset="0"/>
              </a:defRPr>
            </a:lvl1pPr>
            <a:extLst/>
          </a:lstStyle>
          <a:p>
            <a:pPr>
              <a:defRPr/>
            </a:pPr>
            <a:fld id="{FFA871DF-DE93-46F1-BC41-B5C5F72C04D9}" type="datetimeFigureOut">
              <a:rPr lang="id-ID"/>
              <a:pPr>
                <a:defRPr/>
              </a:pPr>
              <a:t>04/09/2012</a:t>
            </a:fld>
            <a:endParaRPr lang="id-ID"/>
          </a:p>
        </p:txBody>
      </p:sp>
      <p:sp>
        <p:nvSpPr>
          <p:cNvPr id="8" name="Footer Placeholder 5"/>
          <p:cNvSpPr>
            <a:spLocks noGrp="1"/>
          </p:cNvSpPr>
          <p:nvPr>
            <p:ph type="ftr" sz="quarter" idx="11"/>
          </p:nvPr>
        </p:nvSpPr>
        <p:spPr/>
        <p:txBody>
          <a:bodyPr/>
          <a:lstStyle>
            <a:lvl1pPr fontAlgn="base">
              <a:spcBef>
                <a:spcPct val="0"/>
              </a:spcBef>
              <a:spcAft>
                <a:spcPct val="0"/>
              </a:spcAft>
              <a:defRPr>
                <a:latin typeface="Arial" charset="0"/>
              </a:defRPr>
            </a:lvl1pPr>
            <a:extLst/>
          </a:lstStyle>
          <a:p>
            <a:pPr>
              <a:defRPr/>
            </a:pPr>
            <a:endParaRPr lang="id-ID"/>
          </a:p>
        </p:txBody>
      </p:sp>
      <p:sp>
        <p:nvSpPr>
          <p:cNvPr id="9"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extLst/>
          </a:lstStyle>
          <a:p>
            <a:pPr>
              <a:defRPr/>
            </a:pPr>
            <a:fld id="{3FAE347D-987F-4BE8-950E-5F131FFE936F}" type="slidenum">
              <a:rPr lang="id-ID"/>
              <a:pPr>
                <a:defRPr/>
              </a:pPr>
              <a:t>‹#›</a:t>
            </a:fld>
            <a:endParaRPr lang="id-ID"/>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extLst/>
          </a:lstStyle>
          <a:p>
            <a:pPr>
              <a:defRPr/>
            </a:pPr>
            <a:fld id="{45B77195-5F87-4948-96CA-D36CE376185F}" type="datetimeFigureOut">
              <a:rPr lang="id-ID"/>
              <a:pPr>
                <a:defRPr/>
              </a:pPr>
              <a:t>04/09/2012</a:t>
            </a:fld>
            <a:endParaRPr lang="id-ID"/>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extLst/>
          </a:lstStyle>
          <a:p>
            <a:pPr>
              <a:defRPr/>
            </a:pPr>
            <a:endParaRPr lang="id-ID"/>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extLst/>
          </a:lstStyle>
          <a:p>
            <a:pPr>
              <a:defRPr/>
            </a:pPr>
            <a:fld id="{099BF8BA-B3B5-4BA9-B793-24ED760785E8}" type="slidenum">
              <a:rPr lang="id-ID"/>
              <a:pPr>
                <a:defRPr/>
              </a:pPr>
              <a:t>‹#›</a:t>
            </a:fld>
            <a:endParaRPr lang="id-ID"/>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extLst/>
          </a:lstStyle>
          <a:p>
            <a:pPr>
              <a:defRPr/>
            </a:pPr>
            <a:fld id="{247AE418-3FED-42CA-B4D3-157AD5A8C78C}" type="datetimeFigureOut">
              <a:rPr lang="id-ID"/>
              <a:pPr>
                <a:defRPr/>
              </a:pPr>
              <a:t>04/09/2012</a:t>
            </a:fld>
            <a:endParaRPr lang="id-ID"/>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extLst/>
          </a:lstStyle>
          <a:p>
            <a:pPr>
              <a:defRPr/>
            </a:pPr>
            <a:endParaRPr lang="id-ID"/>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extLst/>
          </a:lstStyle>
          <a:p>
            <a:pPr>
              <a:defRPr/>
            </a:pPr>
            <a:fld id="{04AF7DAB-70EB-46B2-A3F4-FDAD1F640072}" type="slidenum">
              <a:rPr lang="id-ID"/>
              <a:pPr>
                <a:defRPr/>
              </a:pPr>
              <a:t>‹#›</a:t>
            </a:fld>
            <a:endParaRPr lang="id-ID"/>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64D02976-0AC8-4B81-A274-41A3A93F254F}" type="datetimeFigureOut">
              <a:rPr lang="id-ID"/>
              <a:pPr>
                <a:defRPr/>
              </a:pPr>
              <a:t>04/09/2012</a:t>
            </a:fld>
            <a:endParaRPr lang="id-ID"/>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id-ID"/>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620476AB-30EB-4876-A008-ED6E21292A0C}" type="slidenum">
              <a:rPr lang="id-ID"/>
              <a:pPr>
                <a:defRPr/>
              </a:pPr>
              <a:t>‹#›</a:t>
            </a:fld>
            <a:endParaRPr lang="id-ID"/>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1482DAB6-7063-42B5-BF51-7069F993D262}" type="datetimeFigureOut">
              <a:rPr lang="id-ID"/>
              <a:pPr>
                <a:defRPr/>
              </a:pPr>
              <a:t>04/09/2012</a:t>
            </a:fld>
            <a:endParaRPr lang="id-ID"/>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id-ID"/>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12BC6B65-B78D-4248-B378-4657945B034E}" type="slidenum">
              <a:rPr lang="id-ID"/>
              <a:pPr>
                <a:defRPr/>
              </a:pPr>
              <a:t>‹#›</a:t>
            </a:fld>
            <a:endParaRPr lang="id-ID"/>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F77D2A76-4E64-4098-9451-A234B046532C}" type="datetimeFigureOut">
              <a:rPr lang="id-ID"/>
              <a:pPr>
                <a:defRPr/>
              </a:pPr>
              <a:t>04/09/2012</a:t>
            </a:fld>
            <a:endParaRPr lang="id-ID"/>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id-ID"/>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299DCE99-3B46-4CB2-B02C-99993E5C02E2}" type="slidenum">
              <a:rPr lang="id-ID"/>
              <a:pPr>
                <a:defRPr/>
              </a:pPr>
              <a:t>‹#›</a:t>
            </a:fld>
            <a:endParaRPr lang="id-ID"/>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E5CB116D-41C7-47F3-8A11-708942E138CF}" type="datetimeFigureOut">
              <a:rPr lang="id-ID"/>
              <a:pPr>
                <a:defRPr/>
              </a:pPr>
              <a:t>04/09/2012</a:t>
            </a:fld>
            <a:endParaRPr lang="id-ID"/>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id-ID"/>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F4995E4C-08E2-42ED-82CA-42F4B7C6958F}" type="slidenum">
              <a:rPr lang="id-ID"/>
              <a:pPr>
                <a:defRPr/>
              </a:pPr>
              <a:t>‹#›</a:t>
            </a:fld>
            <a:endParaRPr lang="id-ID"/>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06BE6D4E-D5A6-43AB-8074-41E2DE81DFB6}" type="datetimeFigureOut">
              <a:rPr lang="id-ID"/>
              <a:pPr>
                <a:defRPr/>
              </a:pPr>
              <a:t>04/09/2012</a:t>
            </a:fld>
            <a:endParaRPr lang="id-ID"/>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id-ID"/>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4B0B63D7-F36B-48E9-A0D4-05F0953B004F}" type="slidenum">
              <a:rPr lang="id-ID"/>
              <a:pPr>
                <a:defRPr/>
              </a:pPr>
              <a:t>‹#›</a:t>
            </a:fld>
            <a:endParaRPr lang="id-ID"/>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FE332730-9F48-4B19-900D-B6AB59E1FD6A}" type="datetimeFigureOut">
              <a:rPr lang="id-ID"/>
              <a:pPr>
                <a:defRPr/>
              </a:pPr>
              <a:t>04/09/2012</a:t>
            </a:fld>
            <a:endParaRPr lang="id-ID"/>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id-ID"/>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F57154FD-5719-4710-9163-183276A76C6D}" type="slidenum">
              <a:rPr lang="id-ID"/>
              <a:pPr>
                <a:defRPr/>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en-US" smtClean="0"/>
              <a:t>Click to edit Master title style</a:t>
            </a:r>
            <a:endParaRPr/>
          </a:p>
        </p:txBody>
      </p:sp>
      <p:sp>
        <p:nvSpPr>
          <p:cNvPr id="3" name="Content Placeholder 2"/>
          <p:cNvSpPr>
            <a:spLocks noGrp="1"/>
          </p:cNvSpPr>
          <p:nvPr>
            <p:ph sz="half" idx="1"/>
          </p:nvPr>
        </p:nvSpPr>
        <p:spPr>
          <a:xfrm>
            <a:off x="1371600" y="2057401"/>
            <a:ext cx="2743200" cy="38989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029200" y="2057401"/>
            <a:ext cx="2743200" cy="38989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fld id="{3784DB1E-7623-4810-AE67-6223C7A107A2}" type="datetimeFigureOut">
              <a:rPr lang="en-US"/>
              <a:pPr>
                <a:defRPr/>
              </a:pPr>
              <a:t>9/4/2012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539D0E4-89CC-4B5B-A167-2B6B040F779D}"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5E37DD36-E680-4ED9-9136-BF2545D57B38}" type="datetimeFigureOut">
              <a:rPr lang="id-ID"/>
              <a:pPr>
                <a:defRPr/>
              </a:pPr>
              <a:t>04/09/2012</a:t>
            </a:fld>
            <a:endParaRPr lang="id-ID"/>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id-ID"/>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B3D39428-3BFF-4938-97E0-C76449C1A355}" type="slidenum">
              <a:rPr lang="id-ID"/>
              <a:pPr>
                <a:defRPr/>
              </a:pPr>
              <a:t>‹#›</a:t>
            </a:fld>
            <a:endParaRPr lang="id-ID"/>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1D8FFD3A-5DB2-41B5-8973-5D636960D5A0}" type="datetimeFigureOut">
              <a:rPr lang="id-ID"/>
              <a:pPr>
                <a:defRPr/>
              </a:pPr>
              <a:t>04/09/2012</a:t>
            </a:fld>
            <a:endParaRPr lang="id-ID"/>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id-ID"/>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206FAB11-9FBB-4D7E-ADDD-E25C06F63E17}" type="slidenum">
              <a:rPr lang="id-ID"/>
              <a:pPr>
                <a:defRPr/>
              </a:pPr>
              <a:t>‹#›</a:t>
            </a:fld>
            <a:endParaRPr lang="id-ID"/>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A837CD2D-5A1A-4C49-8288-AC93FE76F538}" type="datetimeFigureOut">
              <a:rPr lang="id-ID"/>
              <a:pPr>
                <a:defRPr/>
              </a:pPr>
              <a:t>04/09/2012</a:t>
            </a:fld>
            <a:endParaRPr lang="id-ID"/>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id-ID"/>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116CA15D-A350-4F67-9465-CF188818615F}" type="slidenum">
              <a:rPr lang="id-ID"/>
              <a:pPr>
                <a:defRPr/>
              </a:pPr>
              <a:t>‹#›</a:t>
            </a:fld>
            <a:endParaRPr lang="id-ID"/>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813F5F0B-F4BF-43BB-9068-42740702EE12}" type="datetimeFigureOut">
              <a:rPr lang="id-ID"/>
              <a:pPr>
                <a:defRPr/>
              </a:pPr>
              <a:t>04/09/2012</a:t>
            </a:fld>
            <a:endParaRPr lang="id-ID"/>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id-ID"/>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14AA2823-67CC-414B-8243-90DF2772E566}" type="slidenum">
              <a:rPr lang="id-ID"/>
              <a:pPr>
                <a:defRPr/>
              </a:pPr>
              <a:t>‹#›</a:t>
            </a:fld>
            <a:endParaRPr lang="id-ID"/>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C2E91091-B4D2-4EAC-B91C-71CD8A8F1831}" type="datetimeFigureOut">
              <a:rPr lang="id-ID"/>
              <a:pPr>
                <a:defRPr/>
              </a:pPr>
              <a:t>04/09/2012</a:t>
            </a:fld>
            <a:endParaRPr lang="id-ID"/>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id-ID"/>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A49B00FE-245F-4E18-BD2F-9CEBDFB4A46E}" type="slidenum">
              <a:rPr lang="id-ID"/>
              <a:pPr>
                <a:defRPr/>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3716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2819400"/>
            <a:ext cx="2743200" cy="3136900"/>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0292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2819400"/>
            <a:ext cx="2743200" cy="3136900"/>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fld id="{72EAC24F-8751-4580-81E9-CF483F9F2E7B}" type="datetimeFigureOut">
              <a:rPr lang="en-US"/>
              <a:pPr>
                <a:defRPr/>
              </a:pPr>
              <a:t>9/4/2012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8B630C5-D8B8-4EC2-91D3-2365E113722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fld id="{792384D8-8237-415D-B9EE-E5CE807B4AF6}" type="datetimeFigureOut">
              <a:rPr lang="en-US"/>
              <a:pPr>
                <a:defRPr/>
              </a:pPr>
              <a:t>9/4/2012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2D6269A-D006-4654-B880-22D64861DC9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E8350E9-27E9-463A-912B-CEA9F715775F}" type="datetimeFigureOut">
              <a:rPr lang="en-US"/>
              <a:pPr>
                <a:defRPr/>
              </a:pPr>
              <a:t>9/4/2012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122F157-998D-49DA-909C-F0D329FE245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7" descr="Content caption.png"/>
          <p:cNvPicPr>
            <a:picLocks noChangeAspect="1"/>
          </p:cNvPicPr>
          <p:nvPr/>
        </p:nvPicPr>
        <p:blipFill>
          <a:blip r:embed="rId2" cstate="email"/>
          <a:srcRect/>
          <a:stretch>
            <a:fillRect/>
          </a:stretch>
        </p:blipFill>
        <p:spPr bwMode="auto">
          <a:xfrm>
            <a:off x="0" y="0"/>
            <a:ext cx="9144000" cy="6096000"/>
          </a:xfrm>
          <a:prstGeom prst="rect">
            <a:avLst/>
          </a:prstGeom>
          <a:noFill/>
          <a:ln w="9525">
            <a:noFill/>
            <a:miter lim="800000"/>
            <a:headEnd/>
            <a:tailEnd/>
          </a:ln>
        </p:spPr>
      </p:pic>
      <p:sp>
        <p:nvSpPr>
          <p:cNvPr id="2" name="Title 1"/>
          <p:cNvSpPr>
            <a:spLocks noGrp="1"/>
          </p:cNvSpPr>
          <p:nvPr>
            <p:ph type="title"/>
          </p:nvPr>
        </p:nvSpPr>
        <p:spPr>
          <a:xfrm>
            <a:off x="835025" y="438150"/>
            <a:ext cx="2743200" cy="1618488"/>
          </a:xfrm>
        </p:spPr>
        <p:txBody>
          <a:bodyPr anchor="ct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3886200" y="438150"/>
            <a:ext cx="4419600" cy="5118100"/>
          </a:xfrm>
        </p:spPr>
        <p:txBody>
          <a:bodyPr/>
          <a:lstStyle>
            <a:lvl1pPr>
              <a:defRPr sz="22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33439" y="2514600"/>
            <a:ext cx="1985962" cy="2362200"/>
          </a:xfrm>
        </p:spPr>
        <p:txBody>
          <a:bodyPr anchor="t" anchorCtr="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B21304F2-70B4-46AF-AF64-C778C0154715}" type="datetimeFigureOut">
              <a:rPr lang="en-US"/>
              <a:pPr>
                <a:defRPr/>
              </a:pPr>
              <a:t>9/4/2012</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F2AC6A25-4F1B-4354-8B3A-4E096287409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descr="Content caption.png"/>
          <p:cNvPicPr>
            <a:picLocks noChangeAspect="1"/>
          </p:cNvPicPr>
          <p:nvPr/>
        </p:nvPicPr>
        <p:blipFill>
          <a:blip r:embed="rId2" cstate="email"/>
          <a:srcRect/>
          <a:stretch>
            <a:fillRect/>
          </a:stretch>
        </p:blipFill>
        <p:spPr bwMode="auto">
          <a:xfrm>
            <a:off x="0" y="0"/>
            <a:ext cx="9144000" cy="6096000"/>
          </a:xfrm>
          <a:prstGeom prst="rect">
            <a:avLst/>
          </a:prstGeom>
          <a:noFill/>
          <a:ln w="9525">
            <a:noFill/>
            <a:miter lim="800000"/>
            <a:headEnd/>
            <a:tailEnd/>
          </a:ln>
        </p:spPr>
      </p:pic>
      <p:sp>
        <p:nvSpPr>
          <p:cNvPr id="2" name="Title 1"/>
          <p:cNvSpPr>
            <a:spLocks noGrp="1"/>
          </p:cNvSpPr>
          <p:nvPr>
            <p:ph type="title"/>
          </p:nvPr>
        </p:nvSpPr>
        <p:spPr>
          <a:xfrm>
            <a:off x="835025" y="438150"/>
            <a:ext cx="2743200" cy="1619250"/>
          </a:xfrm>
        </p:spPr>
        <p:txBody>
          <a:bodyPr anchor="ctr"/>
          <a:lstStyle>
            <a:lvl1pPr algn="l" defTabSz="914400" rtl="0" eaLnBrk="1" latinLnBrk="0" hangingPunct="1">
              <a:spcBef>
                <a:spcPct val="0"/>
              </a:spcBef>
              <a:buNone/>
              <a:defRPr sz="3600" b="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575050" y="685800"/>
            <a:ext cx="5264150" cy="4648200"/>
          </a:xfrm>
          <a:prstGeom prst="ellipse">
            <a:avLst/>
          </a:prstGeom>
          <a:ln w="127000">
            <a:solidFill>
              <a:schemeClr val="tx1">
                <a:alpha val="10000"/>
              </a:schemeClr>
            </a:solidFill>
          </a:ln>
          <a:effectLst>
            <a:innerShdw blurRad="190500">
              <a:prstClr val="black">
                <a:alpha val="75000"/>
              </a:prstClr>
            </a:innerShdw>
          </a:effectLst>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832104" y="2514600"/>
            <a:ext cx="1984248" cy="2359152"/>
          </a:xfrm>
        </p:spPr>
        <p:txBody>
          <a:bodyPr anchor="t" anchorCtr="0"/>
          <a:lstStyle>
            <a:lvl1pPr marL="0" indent="0">
              <a:buNone/>
              <a:defRPr sz="14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330F446A-5285-47B5-95F1-6BD40F18D95C}" type="datetimeFigureOut">
              <a:rPr lang="en-US"/>
              <a:pPr>
                <a:defRPr/>
              </a:pPr>
              <a:t>9/4/2012</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6E426F08-63EA-48F5-8C58-A9C28742E00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1026" name="Picture 11" descr="Firelight content.png"/>
          <p:cNvPicPr>
            <a:picLocks noChangeAspect="1"/>
          </p:cNvPicPr>
          <p:nvPr/>
        </p:nvPicPr>
        <p:blipFill>
          <a:blip r:embed="rId13" cstate="email"/>
          <a:srcRect/>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a:xfrm>
            <a:off x="1731963" y="274638"/>
            <a:ext cx="5680075" cy="1477962"/>
          </a:xfrm>
          <a:prstGeom prst="rect">
            <a:avLst/>
          </a:prstGeom>
        </p:spPr>
        <p:txBody>
          <a:bodyPr vert="horz" lIns="91440" tIns="45720" rIns="91440" bIns="45720" rtlCol="0" anchor="b" anchorCtr="0">
            <a:normAutofit/>
          </a:bodyPr>
          <a:lstStyle/>
          <a:p>
            <a:r>
              <a:rPr lang="en-US" smtClean="0"/>
              <a:t>Click to edit Master title style</a:t>
            </a:r>
            <a:endParaRPr/>
          </a:p>
        </p:txBody>
      </p:sp>
      <p:sp>
        <p:nvSpPr>
          <p:cNvPr id="3" name="Text Placeholder 2"/>
          <p:cNvSpPr>
            <a:spLocks noGrp="1"/>
          </p:cNvSpPr>
          <p:nvPr>
            <p:ph type="body" idx="1"/>
          </p:nvPr>
        </p:nvSpPr>
        <p:spPr>
          <a:xfrm>
            <a:off x="2057400" y="2057400"/>
            <a:ext cx="50292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858000" y="6477000"/>
            <a:ext cx="2133600" cy="228600"/>
          </a:xfrm>
          <a:prstGeom prst="rect">
            <a:avLst/>
          </a:prstGeom>
        </p:spPr>
        <p:txBody>
          <a:bodyPr vert="horz" lIns="91440" tIns="45720" rIns="91440" bIns="45720" rtlCol="0" anchor="b" anchorCtr="0">
            <a:normAutofit/>
          </a:bodyPr>
          <a:lstStyle>
            <a:lvl1pPr algn="r" defTabSz="914400" rtl="0" eaLnBrk="1" fontAlgn="auto" latinLnBrk="0" hangingPunct="1">
              <a:spcBef>
                <a:spcPct val="0"/>
              </a:spcBef>
              <a:spcAft>
                <a:spcPts val="0"/>
              </a:spcAft>
              <a:buNone/>
              <a:defRPr sz="10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pPr>
              <a:defRPr/>
            </a:pPr>
            <a:fld id="{97B8DF11-B3B9-4737-AEE2-54932ECD8ADD}" type="datetimeFigureOut">
              <a:rPr lang="en-US"/>
              <a:pPr>
                <a:defRPr/>
              </a:pPr>
              <a:t>9/4/2012</a:t>
            </a:fld>
            <a:endParaRPr lang="en-US"/>
          </a:p>
        </p:txBody>
      </p:sp>
      <p:sp>
        <p:nvSpPr>
          <p:cNvPr id="5" name="Footer Placeholder 4"/>
          <p:cNvSpPr>
            <a:spLocks noGrp="1"/>
          </p:cNvSpPr>
          <p:nvPr>
            <p:ph type="ftr" sz="quarter" idx="3"/>
          </p:nvPr>
        </p:nvSpPr>
        <p:spPr>
          <a:xfrm>
            <a:off x="228600" y="6477000"/>
            <a:ext cx="2895600" cy="228600"/>
          </a:xfrm>
          <a:prstGeom prst="rect">
            <a:avLst/>
          </a:prstGeom>
        </p:spPr>
        <p:txBody>
          <a:bodyPr vert="horz" lIns="91440" tIns="45720" rIns="91440" bIns="45720" rtlCol="0" anchor="b" anchorCtr="0">
            <a:normAutofit/>
          </a:bodyPr>
          <a:lstStyle>
            <a:lvl1pPr algn="l" defTabSz="914400" rtl="0" eaLnBrk="1" fontAlgn="auto" latinLnBrk="0" hangingPunct="1">
              <a:spcBef>
                <a:spcPct val="0"/>
              </a:spcBef>
              <a:spcAft>
                <a:spcPts val="0"/>
              </a:spcAft>
              <a:buNone/>
              <a:defRPr sz="10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pPr>
              <a:defRPr/>
            </a:pPr>
            <a:endParaRPr lang="en-US"/>
          </a:p>
        </p:txBody>
      </p:sp>
      <p:sp>
        <p:nvSpPr>
          <p:cNvPr id="6" name="Slide Number Placeholder 5"/>
          <p:cNvSpPr>
            <a:spLocks noGrp="1"/>
          </p:cNvSpPr>
          <p:nvPr>
            <p:ph type="sldNum" sz="quarter" idx="4"/>
          </p:nvPr>
        </p:nvSpPr>
        <p:spPr>
          <a:xfrm>
            <a:off x="8458200" y="6248400"/>
            <a:ext cx="533400" cy="228600"/>
          </a:xfrm>
          <a:prstGeom prst="rect">
            <a:avLst/>
          </a:prstGeom>
        </p:spPr>
        <p:txBody>
          <a:bodyPr vert="horz" lIns="91440" tIns="45720" rIns="91440" bIns="45720" rtlCol="0" anchor="b" anchorCtr="0">
            <a:normAutofit/>
          </a:bodyPr>
          <a:lstStyle>
            <a:lvl1pPr algn="r" defTabSz="914400" rtl="0" eaLnBrk="1" fontAlgn="auto" latinLnBrk="0" hangingPunct="1">
              <a:spcBef>
                <a:spcPct val="0"/>
              </a:spcBef>
              <a:spcAft>
                <a:spcPts val="0"/>
              </a:spcAft>
              <a:buNone/>
              <a:defRPr sz="11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pPr>
              <a:defRPr/>
            </a:pPr>
            <a:fld id="{0A2C30EE-F509-4104-B1B2-DF33BAB98FB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439" r:id="rId1"/>
    <p:sldLayoutId id="2147484432" r:id="rId2"/>
    <p:sldLayoutId id="2147484440" r:id="rId3"/>
    <p:sldLayoutId id="2147484433" r:id="rId4"/>
    <p:sldLayoutId id="2147484434" r:id="rId5"/>
    <p:sldLayoutId id="2147484435" r:id="rId6"/>
    <p:sldLayoutId id="2147484436" r:id="rId7"/>
    <p:sldLayoutId id="2147484441" r:id="rId8"/>
    <p:sldLayoutId id="2147484442" r:id="rId9"/>
    <p:sldLayoutId id="2147484437" r:id="rId10"/>
    <p:sldLayoutId id="2147484438" r:id="rId11"/>
  </p:sldLayoutIdLst>
  <p:txStyles>
    <p:titleStyle>
      <a:lvl1pPr algn="ctr" rtl="0" eaLnBrk="0" fontAlgn="base" hangingPunct="0">
        <a:spcBef>
          <a:spcPct val="0"/>
        </a:spcBef>
        <a:spcAft>
          <a:spcPct val="0"/>
        </a:spcAft>
        <a:defRPr sz="4400" kern="120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a:lvl2pPr algn="ctr" rtl="0" eaLnBrk="0" fontAlgn="base" hangingPunct="0">
        <a:spcBef>
          <a:spcPct val="0"/>
        </a:spcBef>
        <a:spcAft>
          <a:spcPct val="0"/>
        </a:spcAft>
        <a:defRPr sz="4400">
          <a:solidFill>
            <a:schemeClr val="tx1"/>
          </a:solidFill>
          <a:latin typeface="Corbel" pitchFamily="34" charset="0"/>
        </a:defRPr>
      </a:lvl2pPr>
      <a:lvl3pPr algn="ctr" rtl="0" eaLnBrk="0" fontAlgn="base" hangingPunct="0">
        <a:spcBef>
          <a:spcPct val="0"/>
        </a:spcBef>
        <a:spcAft>
          <a:spcPct val="0"/>
        </a:spcAft>
        <a:defRPr sz="4400">
          <a:solidFill>
            <a:schemeClr val="tx1"/>
          </a:solidFill>
          <a:latin typeface="Corbel" pitchFamily="34" charset="0"/>
        </a:defRPr>
      </a:lvl3pPr>
      <a:lvl4pPr algn="ctr" rtl="0" eaLnBrk="0" fontAlgn="base" hangingPunct="0">
        <a:spcBef>
          <a:spcPct val="0"/>
        </a:spcBef>
        <a:spcAft>
          <a:spcPct val="0"/>
        </a:spcAft>
        <a:defRPr sz="4400">
          <a:solidFill>
            <a:schemeClr val="tx1"/>
          </a:solidFill>
          <a:latin typeface="Corbel" pitchFamily="34" charset="0"/>
        </a:defRPr>
      </a:lvl4pPr>
      <a:lvl5pPr algn="ctr" rtl="0" eaLnBrk="0" fontAlgn="base" hangingPunct="0">
        <a:spcBef>
          <a:spcPct val="0"/>
        </a:spcBef>
        <a:spcAft>
          <a:spcPct val="0"/>
        </a:spcAft>
        <a:defRPr sz="4400">
          <a:solidFill>
            <a:schemeClr val="tx1"/>
          </a:solidFill>
          <a:latin typeface="Corbel" pitchFamily="34" charset="0"/>
        </a:defRPr>
      </a:lvl5pPr>
      <a:lvl6pPr marL="457200" algn="ctr" rtl="0" fontAlgn="base">
        <a:spcBef>
          <a:spcPct val="0"/>
        </a:spcBef>
        <a:spcAft>
          <a:spcPct val="0"/>
        </a:spcAft>
        <a:defRPr sz="4400">
          <a:solidFill>
            <a:schemeClr val="tx1"/>
          </a:solidFill>
          <a:latin typeface="Corbel" pitchFamily="34" charset="0"/>
        </a:defRPr>
      </a:lvl6pPr>
      <a:lvl7pPr marL="914400" algn="ctr" rtl="0" fontAlgn="base">
        <a:spcBef>
          <a:spcPct val="0"/>
        </a:spcBef>
        <a:spcAft>
          <a:spcPct val="0"/>
        </a:spcAft>
        <a:defRPr sz="4400">
          <a:solidFill>
            <a:schemeClr val="tx1"/>
          </a:solidFill>
          <a:latin typeface="Corbel" pitchFamily="34" charset="0"/>
        </a:defRPr>
      </a:lvl7pPr>
      <a:lvl8pPr marL="1371600" algn="ctr" rtl="0" fontAlgn="base">
        <a:spcBef>
          <a:spcPct val="0"/>
        </a:spcBef>
        <a:spcAft>
          <a:spcPct val="0"/>
        </a:spcAft>
        <a:defRPr sz="4400">
          <a:solidFill>
            <a:schemeClr val="tx1"/>
          </a:solidFill>
          <a:latin typeface="Corbel" pitchFamily="34" charset="0"/>
        </a:defRPr>
      </a:lvl8pPr>
      <a:lvl9pPr marL="1828800" algn="ctr" rtl="0" fontAlgn="base">
        <a:spcBef>
          <a:spcPct val="0"/>
        </a:spcBef>
        <a:spcAft>
          <a:spcPct val="0"/>
        </a:spcAft>
        <a:defRPr sz="4400">
          <a:solidFill>
            <a:schemeClr val="tx1"/>
          </a:solidFill>
          <a:latin typeface="Corbel" pitchFamily="34" charset="0"/>
        </a:defRPr>
      </a:lvl9pPr>
    </p:titleStyle>
    <p:bodyStyle>
      <a:lvl1pPr marL="342900" indent="-342900" algn="l" rtl="0" eaLnBrk="0" fontAlgn="base" hangingPunct="0">
        <a:spcBef>
          <a:spcPts val="1500"/>
        </a:spcBef>
        <a:spcAft>
          <a:spcPct val="0"/>
        </a:spcAft>
        <a:buBlip>
          <a:blip r:embed="rId14"/>
        </a:buBlip>
        <a:defRPr sz="20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742950" indent="-285750" algn="l" rtl="0" eaLnBrk="0" fontAlgn="base" hangingPunct="0">
        <a:spcBef>
          <a:spcPts val="1500"/>
        </a:spcBef>
        <a:spcAft>
          <a:spcPct val="0"/>
        </a:spcAft>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2pPr>
      <a:lvl3pPr marL="1143000" indent="-228600" algn="l" rtl="0" eaLnBrk="0" fontAlgn="base" hangingPunct="0">
        <a:spcBef>
          <a:spcPts val="1500"/>
        </a:spcBef>
        <a:spcAft>
          <a:spcPct val="0"/>
        </a:spcAft>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3pPr>
      <a:lvl4pPr marL="1600200" indent="-228600" algn="l" rtl="0" eaLnBrk="0" fontAlgn="base" hangingPunct="0">
        <a:spcBef>
          <a:spcPts val="1500"/>
        </a:spcBef>
        <a:spcAft>
          <a:spcPct val="0"/>
        </a:spcAft>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4pPr>
      <a:lvl5pPr marL="2057400" indent="-228600" algn="l" rtl="0" eaLnBrk="0" fontAlgn="base" hangingPunct="0">
        <a:spcBef>
          <a:spcPts val="1500"/>
        </a:spcBef>
        <a:spcAft>
          <a:spcPct val="0"/>
        </a:spcAft>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5pPr>
      <a:lvl6pPr marL="25146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6pPr>
      <a:lvl7pPr marL="29718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7pPr>
      <a:lvl8pPr marL="34290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8pPr>
      <a:lvl9pPr marL="38862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3074" name="Picture 11" descr="Firelight content.png"/>
          <p:cNvPicPr>
            <a:picLocks noChangeAspect="1"/>
          </p:cNvPicPr>
          <p:nvPr/>
        </p:nvPicPr>
        <p:blipFill>
          <a:blip r:embed="rId13" cstate="email"/>
          <a:srcRect/>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a:xfrm>
            <a:off x="1731963" y="274638"/>
            <a:ext cx="5680075" cy="1477962"/>
          </a:xfrm>
          <a:prstGeom prst="rect">
            <a:avLst/>
          </a:prstGeom>
        </p:spPr>
        <p:txBody>
          <a:bodyPr vert="horz" lIns="91440" tIns="45720" rIns="91440" bIns="45720" rtlCol="0" anchor="b" anchorCtr="0">
            <a:normAutofit/>
          </a:bodyPr>
          <a:lstStyle/>
          <a:p>
            <a:r>
              <a:rPr lang="en-US" smtClean="0"/>
              <a:t>Click to edit Master title style</a:t>
            </a:r>
            <a:endParaRPr/>
          </a:p>
        </p:txBody>
      </p:sp>
      <p:sp>
        <p:nvSpPr>
          <p:cNvPr id="3" name="Text Placeholder 2"/>
          <p:cNvSpPr>
            <a:spLocks noGrp="1"/>
          </p:cNvSpPr>
          <p:nvPr>
            <p:ph type="body" idx="1"/>
          </p:nvPr>
        </p:nvSpPr>
        <p:spPr>
          <a:xfrm>
            <a:off x="2057400" y="2057400"/>
            <a:ext cx="50292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858000" y="6477000"/>
            <a:ext cx="2133600" cy="228600"/>
          </a:xfrm>
          <a:prstGeom prst="rect">
            <a:avLst/>
          </a:prstGeom>
        </p:spPr>
        <p:txBody>
          <a:bodyPr vert="horz" lIns="91440" tIns="45720" rIns="91440" bIns="45720" rtlCol="0" anchor="b" anchorCtr="0">
            <a:normAutofit/>
          </a:bodyPr>
          <a:lstStyle>
            <a:lvl1pPr algn="r" defTabSz="914400" rtl="0" eaLnBrk="1" fontAlgn="auto" latinLnBrk="0" hangingPunct="1">
              <a:spcBef>
                <a:spcPct val="0"/>
              </a:spcBef>
              <a:spcAft>
                <a:spcPts val="0"/>
              </a:spcAft>
              <a:buNone/>
              <a:defRPr sz="1000" kern="1200" spc="0" baseline="0">
                <a:gradFill flip="none" rotWithShape="1">
                  <a:gsLst>
                    <a:gs pos="0">
                      <a:prstClr val="white">
                        <a:alpha val="70000"/>
                      </a:prstClr>
                    </a:gs>
                    <a:gs pos="50000">
                      <a:prstClr val="white">
                        <a:alpha val="80000"/>
                      </a:prstClr>
                    </a:gs>
                    <a:gs pos="100000">
                      <a:prstClr val="white">
                        <a:alpha val="90000"/>
                      </a:prstClr>
                    </a:gs>
                  </a:gsLst>
                  <a:lin ang="0" scaled="0"/>
                  <a:tileRect/>
                </a:gradFill>
                <a:latin typeface="+mn-lt"/>
                <a:ea typeface="+mj-ea"/>
                <a:cs typeface="+mj-cs"/>
              </a:defRPr>
            </a:lvl1pPr>
          </a:lstStyle>
          <a:p>
            <a:pPr>
              <a:defRPr/>
            </a:pPr>
            <a:fld id="{882FB77A-2D04-47FE-B912-0F46EC22369B}" type="datetimeFigureOut">
              <a:rPr lang="en-US"/>
              <a:pPr>
                <a:defRPr/>
              </a:pPr>
              <a:t>9/4/2012</a:t>
            </a:fld>
            <a:endParaRPr lang="en-US"/>
          </a:p>
        </p:txBody>
      </p:sp>
      <p:sp>
        <p:nvSpPr>
          <p:cNvPr id="5" name="Footer Placeholder 4"/>
          <p:cNvSpPr>
            <a:spLocks noGrp="1"/>
          </p:cNvSpPr>
          <p:nvPr>
            <p:ph type="ftr" sz="quarter" idx="3"/>
          </p:nvPr>
        </p:nvSpPr>
        <p:spPr>
          <a:xfrm>
            <a:off x="228600" y="6477000"/>
            <a:ext cx="2895600" cy="228600"/>
          </a:xfrm>
          <a:prstGeom prst="rect">
            <a:avLst/>
          </a:prstGeom>
        </p:spPr>
        <p:txBody>
          <a:bodyPr vert="horz" lIns="91440" tIns="45720" rIns="91440" bIns="45720" rtlCol="0" anchor="b" anchorCtr="0">
            <a:normAutofit/>
          </a:bodyPr>
          <a:lstStyle>
            <a:lvl1pPr algn="l" defTabSz="914400" rtl="0" eaLnBrk="1" fontAlgn="auto" latinLnBrk="0" hangingPunct="1">
              <a:spcBef>
                <a:spcPct val="0"/>
              </a:spcBef>
              <a:spcAft>
                <a:spcPts val="0"/>
              </a:spcAft>
              <a:buNone/>
              <a:defRPr sz="1000" kern="1200" spc="0" baseline="0">
                <a:gradFill flip="none" rotWithShape="1">
                  <a:gsLst>
                    <a:gs pos="0">
                      <a:prstClr val="white">
                        <a:alpha val="70000"/>
                      </a:prstClr>
                    </a:gs>
                    <a:gs pos="50000">
                      <a:prstClr val="white">
                        <a:alpha val="80000"/>
                      </a:prstClr>
                    </a:gs>
                    <a:gs pos="100000">
                      <a:prstClr val="white">
                        <a:alpha val="90000"/>
                      </a:prstClr>
                    </a:gs>
                  </a:gsLst>
                  <a:lin ang="0" scaled="0"/>
                  <a:tileRect/>
                </a:gradFill>
                <a:latin typeface="+mn-lt"/>
                <a:ea typeface="+mj-ea"/>
                <a:cs typeface="+mj-cs"/>
              </a:defRPr>
            </a:lvl1pPr>
          </a:lstStyle>
          <a:p>
            <a:pPr>
              <a:defRPr/>
            </a:pPr>
            <a:endParaRPr lang="en-US"/>
          </a:p>
        </p:txBody>
      </p:sp>
      <p:sp>
        <p:nvSpPr>
          <p:cNvPr id="6" name="Slide Number Placeholder 5"/>
          <p:cNvSpPr>
            <a:spLocks noGrp="1"/>
          </p:cNvSpPr>
          <p:nvPr>
            <p:ph type="sldNum" sz="quarter" idx="4"/>
          </p:nvPr>
        </p:nvSpPr>
        <p:spPr>
          <a:xfrm>
            <a:off x="8458200" y="6248400"/>
            <a:ext cx="533400" cy="228600"/>
          </a:xfrm>
          <a:prstGeom prst="rect">
            <a:avLst/>
          </a:prstGeom>
        </p:spPr>
        <p:txBody>
          <a:bodyPr vert="horz" lIns="91440" tIns="45720" rIns="91440" bIns="45720" rtlCol="0" anchor="b" anchorCtr="0">
            <a:normAutofit/>
          </a:bodyPr>
          <a:lstStyle>
            <a:lvl1pPr algn="r" defTabSz="914400" rtl="0" eaLnBrk="1" fontAlgn="auto" latinLnBrk="0" hangingPunct="1">
              <a:spcBef>
                <a:spcPct val="0"/>
              </a:spcBef>
              <a:spcAft>
                <a:spcPts val="0"/>
              </a:spcAft>
              <a:buNone/>
              <a:defRPr sz="1100" kern="1200" spc="0" baseline="0">
                <a:gradFill flip="none" rotWithShape="1">
                  <a:gsLst>
                    <a:gs pos="0">
                      <a:prstClr val="white">
                        <a:alpha val="70000"/>
                      </a:prstClr>
                    </a:gs>
                    <a:gs pos="50000">
                      <a:prstClr val="white">
                        <a:alpha val="80000"/>
                      </a:prstClr>
                    </a:gs>
                    <a:gs pos="100000">
                      <a:prstClr val="white">
                        <a:alpha val="90000"/>
                      </a:prstClr>
                    </a:gs>
                  </a:gsLst>
                  <a:lin ang="0" scaled="0"/>
                  <a:tileRect/>
                </a:gradFill>
                <a:latin typeface="+mn-lt"/>
                <a:ea typeface="+mj-ea"/>
                <a:cs typeface="+mj-cs"/>
              </a:defRPr>
            </a:lvl1pPr>
          </a:lstStyle>
          <a:p>
            <a:pPr>
              <a:defRPr/>
            </a:pPr>
            <a:fld id="{9758B55B-97F8-42AF-900E-348054771C28}"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454" r:id="rId1"/>
    <p:sldLayoutId id="2147484455" r:id="rId2"/>
    <p:sldLayoutId id="2147484456" r:id="rId3"/>
    <p:sldLayoutId id="2147484457" r:id="rId4"/>
    <p:sldLayoutId id="2147484458" r:id="rId5"/>
    <p:sldLayoutId id="2147484459" r:id="rId6"/>
    <p:sldLayoutId id="2147484460" r:id="rId7"/>
    <p:sldLayoutId id="2147484461" r:id="rId8"/>
    <p:sldLayoutId id="2147484462" r:id="rId9"/>
    <p:sldLayoutId id="2147484463" r:id="rId10"/>
    <p:sldLayoutId id="2147484464" r:id="rId11"/>
  </p:sldLayoutIdLst>
  <p:txStyles>
    <p:titleStyle>
      <a:lvl1pPr algn="ctr" rtl="0" eaLnBrk="0" fontAlgn="base" hangingPunct="0">
        <a:spcBef>
          <a:spcPct val="0"/>
        </a:spcBef>
        <a:spcAft>
          <a:spcPct val="0"/>
        </a:spcAft>
        <a:defRPr sz="4400" kern="120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a:lvl2pPr algn="ctr" rtl="0" eaLnBrk="0" fontAlgn="base" hangingPunct="0">
        <a:spcBef>
          <a:spcPct val="0"/>
        </a:spcBef>
        <a:spcAft>
          <a:spcPct val="0"/>
        </a:spcAft>
        <a:defRPr sz="4400">
          <a:solidFill>
            <a:schemeClr val="tx1"/>
          </a:solidFill>
          <a:latin typeface="Corbel" pitchFamily="34" charset="0"/>
        </a:defRPr>
      </a:lvl2pPr>
      <a:lvl3pPr algn="ctr" rtl="0" eaLnBrk="0" fontAlgn="base" hangingPunct="0">
        <a:spcBef>
          <a:spcPct val="0"/>
        </a:spcBef>
        <a:spcAft>
          <a:spcPct val="0"/>
        </a:spcAft>
        <a:defRPr sz="4400">
          <a:solidFill>
            <a:schemeClr val="tx1"/>
          </a:solidFill>
          <a:latin typeface="Corbel" pitchFamily="34" charset="0"/>
        </a:defRPr>
      </a:lvl3pPr>
      <a:lvl4pPr algn="ctr" rtl="0" eaLnBrk="0" fontAlgn="base" hangingPunct="0">
        <a:spcBef>
          <a:spcPct val="0"/>
        </a:spcBef>
        <a:spcAft>
          <a:spcPct val="0"/>
        </a:spcAft>
        <a:defRPr sz="4400">
          <a:solidFill>
            <a:schemeClr val="tx1"/>
          </a:solidFill>
          <a:latin typeface="Corbel" pitchFamily="34" charset="0"/>
        </a:defRPr>
      </a:lvl4pPr>
      <a:lvl5pPr algn="ctr" rtl="0" eaLnBrk="0" fontAlgn="base" hangingPunct="0">
        <a:spcBef>
          <a:spcPct val="0"/>
        </a:spcBef>
        <a:spcAft>
          <a:spcPct val="0"/>
        </a:spcAft>
        <a:defRPr sz="4400">
          <a:solidFill>
            <a:schemeClr val="tx1"/>
          </a:solidFill>
          <a:latin typeface="Corbel" pitchFamily="34" charset="0"/>
        </a:defRPr>
      </a:lvl5pPr>
      <a:lvl6pPr marL="457200" algn="ctr" rtl="0" fontAlgn="base">
        <a:spcBef>
          <a:spcPct val="0"/>
        </a:spcBef>
        <a:spcAft>
          <a:spcPct val="0"/>
        </a:spcAft>
        <a:defRPr sz="4400">
          <a:solidFill>
            <a:schemeClr val="tx1"/>
          </a:solidFill>
          <a:latin typeface="Corbel" pitchFamily="34" charset="0"/>
        </a:defRPr>
      </a:lvl6pPr>
      <a:lvl7pPr marL="914400" algn="ctr" rtl="0" fontAlgn="base">
        <a:spcBef>
          <a:spcPct val="0"/>
        </a:spcBef>
        <a:spcAft>
          <a:spcPct val="0"/>
        </a:spcAft>
        <a:defRPr sz="4400">
          <a:solidFill>
            <a:schemeClr val="tx1"/>
          </a:solidFill>
          <a:latin typeface="Corbel" pitchFamily="34" charset="0"/>
        </a:defRPr>
      </a:lvl7pPr>
      <a:lvl8pPr marL="1371600" algn="ctr" rtl="0" fontAlgn="base">
        <a:spcBef>
          <a:spcPct val="0"/>
        </a:spcBef>
        <a:spcAft>
          <a:spcPct val="0"/>
        </a:spcAft>
        <a:defRPr sz="4400">
          <a:solidFill>
            <a:schemeClr val="tx1"/>
          </a:solidFill>
          <a:latin typeface="Corbel" pitchFamily="34" charset="0"/>
        </a:defRPr>
      </a:lvl8pPr>
      <a:lvl9pPr marL="1828800" algn="ctr" rtl="0" fontAlgn="base">
        <a:spcBef>
          <a:spcPct val="0"/>
        </a:spcBef>
        <a:spcAft>
          <a:spcPct val="0"/>
        </a:spcAft>
        <a:defRPr sz="4400">
          <a:solidFill>
            <a:schemeClr val="tx1"/>
          </a:solidFill>
          <a:latin typeface="Corbel" pitchFamily="34" charset="0"/>
        </a:defRPr>
      </a:lvl9pPr>
    </p:titleStyle>
    <p:bodyStyle>
      <a:lvl1pPr marL="342900" indent="-342900" algn="l" rtl="0" eaLnBrk="0" fontAlgn="base" hangingPunct="0">
        <a:spcBef>
          <a:spcPts val="1500"/>
        </a:spcBef>
        <a:spcAft>
          <a:spcPct val="0"/>
        </a:spcAft>
        <a:buBlip>
          <a:blip r:embed="rId14"/>
        </a:buBlip>
        <a:defRPr sz="20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742950" indent="-285750" algn="l" rtl="0" eaLnBrk="0" fontAlgn="base" hangingPunct="0">
        <a:spcBef>
          <a:spcPts val="1500"/>
        </a:spcBef>
        <a:spcAft>
          <a:spcPct val="0"/>
        </a:spcAft>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2pPr>
      <a:lvl3pPr marL="1143000" indent="-228600" algn="l" rtl="0" eaLnBrk="0" fontAlgn="base" hangingPunct="0">
        <a:spcBef>
          <a:spcPts val="1500"/>
        </a:spcBef>
        <a:spcAft>
          <a:spcPct val="0"/>
        </a:spcAft>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3pPr>
      <a:lvl4pPr marL="1600200" indent="-228600" algn="l" rtl="0" eaLnBrk="0" fontAlgn="base" hangingPunct="0">
        <a:spcBef>
          <a:spcPts val="1500"/>
        </a:spcBef>
        <a:spcAft>
          <a:spcPct val="0"/>
        </a:spcAft>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4pPr>
      <a:lvl5pPr marL="2057400" indent="-228600" algn="l" rtl="0" eaLnBrk="0" fontAlgn="base" hangingPunct="0">
        <a:spcBef>
          <a:spcPts val="1500"/>
        </a:spcBef>
        <a:spcAft>
          <a:spcPct val="0"/>
        </a:spcAft>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5pPr>
      <a:lvl6pPr marL="25146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6pPr>
      <a:lvl7pPr marL="29718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7pPr>
      <a:lvl8pPr marL="34290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8pPr>
      <a:lvl9pPr marL="38862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3" name="Title Placeholder 12"/>
          <p:cNvSpPr>
            <a:spLocks noGrp="1"/>
          </p:cNvSpPr>
          <p:nvPr>
            <p:ph type="title"/>
          </p:nvPr>
        </p:nvSpPr>
        <p:spPr>
          <a:xfrm>
            <a:off x="503238" y="4986338"/>
            <a:ext cx="8183562" cy="1050925"/>
          </a:xfrm>
          <a:prstGeom prst="rect">
            <a:avLst/>
          </a:prstGeom>
        </p:spPr>
        <p:txBody>
          <a:bodyPr vert="horz" anchor="b">
            <a:normAutofit/>
          </a:bodyPr>
          <a:lstStyle>
            <a:extLst/>
          </a:lstStyle>
          <a:p>
            <a:r>
              <a:rPr lang="en-US" smtClean="0"/>
              <a:t>Click to edit Master title style</a:t>
            </a:r>
            <a:endParaRPr lang="en-US"/>
          </a:p>
        </p:txBody>
      </p:sp>
      <p:sp>
        <p:nvSpPr>
          <p:cNvPr id="4103" name="Text Placeholder 3"/>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 name="Date Placeholder 24"/>
          <p:cNvSpPr>
            <a:spLocks noGrp="1"/>
          </p:cNvSpPr>
          <p:nvPr>
            <p:ph type="dt" sz="half" idx="2"/>
          </p:nvPr>
        </p:nvSpPr>
        <p:spPr>
          <a:xfrm>
            <a:off x="3776663" y="6111875"/>
            <a:ext cx="2286000" cy="365125"/>
          </a:xfrm>
          <a:prstGeom prst="rect">
            <a:avLst/>
          </a:prstGeom>
        </p:spPr>
        <p:txBody>
          <a:bodyPr vert="horz" anchor="b"/>
          <a:lstStyle>
            <a:lvl1pPr algn="r" eaLnBrk="1" fontAlgn="auto" latinLnBrk="0" hangingPunct="1">
              <a:spcBef>
                <a:spcPts val="0"/>
              </a:spcBef>
              <a:spcAft>
                <a:spcPts val="0"/>
              </a:spcAft>
              <a:defRPr kumimoji="0" sz="1000">
                <a:solidFill>
                  <a:srgbClr val="E3DED1">
                    <a:shade val="50000"/>
                  </a:srgbClr>
                </a:solidFill>
                <a:latin typeface="Verdana"/>
              </a:defRPr>
            </a:lvl1pPr>
            <a:extLst/>
          </a:lstStyle>
          <a:p>
            <a:pPr>
              <a:defRPr/>
            </a:pPr>
            <a:fld id="{E923C521-0430-440C-A1D6-034FB8A57311}" type="datetimeFigureOut">
              <a:rPr lang="id-ID"/>
              <a:pPr>
                <a:defRPr/>
              </a:pPr>
              <a:t>04/09/2012</a:t>
            </a:fld>
            <a:endParaRPr lang="id-ID"/>
          </a:p>
        </p:txBody>
      </p:sp>
      <p:sp>
        <p:nvSpPr>
          <p:cNvPr id="18" name="Footer Placeholder 17"/>
          <p:cNvSpPr>
            <a:spLocks noGrp="1"/>
          </p:cNvSpPr>
          <p:nvPr>
            <p:ph type="ftr" sz="quarter" idx="3"/>
          </p:nvPr>
        </p:nvSpPr>
        <p:spPr>
          <a:xfrm>
            <a:off x="6062663" y="6111875"/>
            <a:ext cx="2286000" cy="365125"/>
          </a:xfrm>
          <a:prstGeom prst="rect">
            <a:avLst/>
          </a:prstGeom>
        </p:spPr>
        <p:txBody>
          <a:bodyPr vert="horz" anchor="b"/>
          <a:lstStyle>
            <a:lvl1pPr algn="l" eaLnBrk="1" fontAlgn="auto" latinLnBrk="0" hangingPunct="1">
              <a:spcBef>
                <a:spcPts val="0"/>
              </a:spcBef>
              <a:spcAft>
                <a:spcPts val="0"/>
              </a:spcAft>
              <a:defRPr kumimoji="0" sz="1000">
                <a:solidFill>
                  <a:srgbClr val="E3DED1">
                    <a:shade val="50000"/>
                  </a:srgbClr>
                </a:solidFill>
                <a:latin typeface="Verdana"/>
              </a:defRPr>
            </a:lvl1pPr>
            <a:extLst/>
          </a:lstStyle>
          <a:p>
            <a:pPr>
              <a:defRPr/>
            </a:pPr>
            <a:endParaRPr lang="id-ID"/>
          </a:p>
        </p:txBody>
      </p:sp>
      <p:sp>
        <p:nvSpPr>
          <p:cNvPr id="5" name="Slide Number Placeholder 4"/>
          <p:cNvSpPr>
            <a:spLocks noGrp="1"/>
          </p:cNvSpPr>
          <p:nvPr>
            <p:ph type="sldNum" sz="quarter" idx="4"/>
          </p:nvPr>
        </p:nvSpPr>
        <p:spPr>
          <a:xfrm>
            <a:off x="8348663" y="6111875"/>
            <a:ext cx="457200" cy="365125"/>
          </a:xfrm>
          <a:prstGeom prst="rect">
            <a:avLst/>
          </a:prstGeom>
        </p:spPr>
        <p:txBody>
          <a:bodyPr vert="horz" anchor="b"/>
          <a:lstStyle>
            <a:lvl1pPr algn="r" eaLnBrk="1" fontAlgn="auto" latinLnBrk="0" hangingPunct="1">
              <a:spcBef>
                <a:spcPts val="0"/>
              </a:spcBef>
              <a:spcAft>
                <a:spcPts val="0"/>
              </a:spcAft>
              <a:defRPr kumimoji="0" sz="1000">
                <a:solidFill>
                  <a:srgbClr val="E3DED1">
                    <a:shade val="50000"/>
                  </a:srgbClr>
                </a:solidFill>
                <a:latin typeface="Verdana"/>
              </a:defRPr>
            </a:lvl1pPr>
            <a:extLst/>
          </a:lstStyle>
          <a:p>
            <a:pPr>
              <a:defRPr/>
            </a:pPr>
            <a:fld id="{FCB138FB-B022-4837-BECC-9A33DCF6A39B}" type="slidenum">
              <a:rPr lang="id-ID"/>
              <a:pPr>
                <a:defRPr/>
              </a:pPr>
              <a:t>‹#›</a:t>
            </a:fld>
            <a:endParaRPr lang="id-ID"/>
          </a:p>
        </p:txBody>
      </p:sp>
    </p:spTree>
  </p:cSld>
  <p:clrMap bg1="lt1" tx1="dk1" bg2="lt2" tx2="dk2" accent1="accent1" accent2="accent2" accent3="accent3" accent4="accent4" accent5="accent5" accent6="accent6" hlink="hlink" folHlink="folHlink"/>
  <p:sldLayoutIdLst>
    <p:sldLayoutId id="2147484465" r:id="rId1"/>
    <p:sldLayoutId id="2147484466" r:id="rId2"/>
    <p:sldLayoutId id="2147484467" r:id="rId3"/>
    <p:sldLayoutId id="2147484468" r:id="rId4"/>
    <p:sldLayoutId id="2147484469" r:id="rId5"/>
    <p:sldLayoutId id="2147484470" r:id="rId6"/>
    <p:sldLayoutId id="2147484471" r:id="rId7"/>
    <p:sldLayoutId id="2147484472" r:id="rId8"/>
    <p:sldLayoutId id="2147484473" r:id="rId9"/>
    <p:sldLayoutId id="2147484474" r:id="rId10"/>
    <p:sldLayoutId id="2147484475" r:id="rId11"/>
  </p:sldLayoutIdLst>
  <p:txStyles>
    <p:titleStyle>
      <a:lvl1pPr algn="l" rtl="0" eaLnBrk="0" fontAlgn="base" hangingPunct="0">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FF8D3E"/>
          </a:solidFill>
          <a:latin typeface="Verdana" pitchFamily="34" charset="0"/>
        </a:defRPr>
      </a:lvl2pPr>
      <a:lvl3pPr algn="l" rtl="0" eaLnBrk="0" fontAlgn="base" hangingPunct="0">
        <a:spcBef>
          <a:spcPct val="0"/>
        </a:spcBef>
        <a:spcAft>
          <a:spcPct val="0"/>
        </a:spcAft>
        <a:defRPr sz="3600" b="1">
          <a:solidFill>
            <a:srgbClr val="FF8D3E"/>
          </a:solidFill>
          <a:latin typeface="Verdana" pitchFamily="34" charset="0"/>
        </a:defRPr>
      </a:lvl3pPr>
      <a:lvl4pPr algn="l" rtl="0" eaLnBrk="0" fontAlgn="base" hangingPunct="0">
        <a:spcBef>
          <a:spcPct val="0"/>
        </a:spcBef>
        <a:spcAft>
          <a:spcPct val="0"/>
        </a:spcAft>
        <a:defRPr sz="3600" b="1">
          <a:solidFill>
            <a:srgbClr val="FF8D3E"/>
          </a:solidFill>
          <a:latin typeface="Verdana" pitchFamily="34" charset="0"/>
        </a:defRPr>
      </a:lvl4pPr>
      <a:lvl5pPr algn="l" rtl="0" eaLnBrk="0" fontAlgn="base" hangingPunct="0">
        <a:spcBef>
          <a:spcPct val="0"/>
        </a:spcBef>
        <a:spcAft>
          <a:spcPct val="0"/>
        </a:spcAft>
        <a:defRPr sz="3600" b="1">
          <a:solidFill>
            <a:srgbClr val="FF8D3E"/>
          </a:solidFill>
          <a:latin typeface="Verdana" pitchFamily="34" charset="0"/>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a:extLst/>
    </p:titleStyle>
    <p:body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sz="20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id-ID" smtClean="0"/>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fld id="{71CFE398-D667-4902-9E2E-CAAF19D6AFDA}" type="datetimeFigureOut">
              <a:rPr lang="id-ID"/>
              <a:pPr>
                <a:defRPr/>
              </a:pPr>
              <a:t>04/09/2012</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CDCB03DC-3B21-4CBA-B410-6C1968D15DDC}" type="slidenum">
              <a:rPr lang="id-ID"/>
              <a:pPr>
                <a:defRPr/>
              </a:pPr>
              <a:t>‹#›</a:t>
            </a:fld>
            <a:endParaRPr lang="id-ID"/>
          </a:p>
        </p:txBody>
      </p:sp>
    </p:spTree>
  </p:cSld>
  <p:clrMap bg1="lt1" tx1="dk1" bg2="lt2" tx2="dk2" accent1="accent1" accent2="accent2" accent3="accent3" accent4="accent4" accent5="accent5" accent6="accent6" hlink="hlink" folHlink="folHlink"/>
  <p:sldLayoutIdLst>
    <p:sldLayoutId id="2147484476" r:id="rId1"/>
    <p:sldLayoutId id="2147484477" r:id="rId2"/>
    <p:sldLayoutId id="2147484478" r:id="rId3"/>
    <p:sldLayoutId id="2147484479" r:id="rId4"/>
    <p:sldLayoutId id="2147484480" r:id="rId5"/>
    <p:sldLayoutId id="2147484481" r:id="rId6"/>
    <p:sldLayoutId id="2147484482" r:id="rId7"/>
    <p:sldLayoutId id="2147484483" r:id="rId8"/>
    <p:sldLayoutId id="2147484484" r:id="rId9"/>
    <p:sldLayoutId id="2147484485" r:id="rId10"/>
    <p:sldLayoutId id="214748448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audio" Target="file:///D:\data%20residen%20info\Lagu2%20utk%20Control%20Room\Forever%20Now\05%20-%20Love%20In%20A%20Peaceful%20World.mp3" TargetMode="Externa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10.jpeg"/><Relationship Id="rId7"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notesSlide" Target="../notesSlides/notesSlide6.xml"/><Relationship Id="rId7" Type="http://schemas.openxmlformats.org/officeDocument/2006/relationships/image" Target="../media/image27.jpeg"/><Relationship Id="rId2" Type="http://schemas.openxmlformats.org/officeDocument/2006/relationships/slideLayout" Target="../slideLayouts/slideLayout15.xml"/><Relationship Id="rId1" Type="http://schemas.openxmlformats.org/officeDocument/2006/relationships/audio" Target="file:///D:\data%20residen%20info\Lagu2%20utk%20Control%20Room\Millennium%20Edition\03%20-%20Running%20In%20The%20Family.mp3" TargetMode="External"/><Relationship Id="rId6" Type="http://schemas.openxmlformats.org/officeDocument/2006/relationships/image" Target="../media/image21.jpeg"/><Relationship Id="rId5" Type="http://schemas.openxmlformats.org/officeDocument/2006/relationships/image" Target="../media/image10.jpeg"/><Relationship Id="rId10" Type="http://schemas.openxmlformats.org/officeDocument/2006/relationships/image" Target="../media/image8.png"/><Relationship Id="rId4" Type="http://schemas.openxmlformats.org/officeDocument/2006/relationships/image" Target="../media/image26.jpeg"/><Relationship Id="rId9" Type="http://schemas.openxmlformats.org/officeDocument/2006/relationships/image" Target="../media/image29.jpeg"/></Relationships>
</file>

<file path=ppt/slides/_rels/slide13.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10.jpeg"/><Relationship Id="rId7"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10.jpeg"/><Relationship Id="rId7" Type="http://schemas.openxmlformats.org/officeDocument/2006/relationships/image" Target="../media/image36.jpe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39.jpeg"/><Relationship Id="rId5" Type="http://schemas.openxmlformats.org/officeDocument/2006/relationships/image" Target="../media/image21.jpeg"/><Relationship Id="rId4" Type="http://schemas.openxmlformats.org/officeDocument/2006/relationships/image" Target="../media/image38.jpe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41.jpeg"/><Relationship Id="rId5" Type="http://schemas.openxmlformats.org/officeDocument/2006/relationships/image" Target="../media/image21.jpeg"/><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10.jpeg"/><Relationship Id="rId7" Type="http://schemas.openxmlformats.org/officeDocument/2006/relationships/hyperlink" Target="//upload.wikimedia.org/wikipedia/commons/a/ad/Singapore_Road_Signs_-_Regulatory_Sign_-_No_Left_Turn.svg" TargetMode="External"/><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39.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20000">
              <a:srgbClr val="000040"/>
            </a:gs>
            <a:gs pos="50000">
              <a:srgbClr val="400040"/>
            </a:gs>
            <a:gs pos="75000">
              <a:srgbClr val="8F0040"/>
            </a:gs>
            <a:gs pos="89999">
              <a:srgbClr val="F27300"/>
            </a:gs>
            <a:gs pos="100000">
              <a:srgbClr val="FFBF00"/>
            </a:gs>
          </a:gsLst>
          <a:lin ang="2700000" scaled="1"/>
          <a:tileRect/>
        </a:gradFill>
        <a:effectLst/>
      </p:bgPr>
    </p:bg>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623668" y="-202328"/>
            <a:ext cx="7848600" cy="2154436"/>
          </a:xfrm>
          <a:prstGeom prst="rect">
            <a:avLst/>
          </a:prstGeom>
          <a:noFill/>
          <a:ln w="9525">
            <a:noFill/>
            <a:miter lim="800000"/>
            <a:headEnd/>
            <a:tailEnd/>
          </a:ln>
          <a:effectLst/>
        </p:spPr>
        <p:txBody>
          <a:bodyPr wrap="square" anchor="ctr">
            <a:spAutoFit/>
            <a:scene3d>
              <a:camera prst="orthographicFront"/>
              <a:lightRig rig="threePt" dir="t"/>
            </a:scene3d>
            <a:sp3d extrusionH="57150">
              <a:bevelT w="38100" h="38100" prst="angle"/>
            </a:sp3d>
          </a:bodyPr>
          <a:lstStyle/>
          <a:p>
            <a:pPr algn="r" eaLnBrk="0" hangingPunct="0">
              <a:defRPr/>
            </a:pPr>
            <a:r>
              <a:rPr lang="en-US" sz="2000" b="1" dirty="0" smtClean="0">
                <a:latin typeface="Footlight MT Light" pitchFamily="18" charset="0"/>
                <a:ea typeface="Calibri" pitchFamily="34" charset="0"/>
                <a:cs typeface="Times New Roman" pitchFamily="18" charset="0"/>
              </a:rPr>
              <a:t>(September </a:t>
            </a:r>
            <a:r>
              <a:rPr lang="en-US" sz="2000" b="1" dirty="0">
                <a:latin typeface="Footlight MT Light" pitchFamily="18" charset="0"/>
                <a:ea typeface="Calibri" pitchFamily="34" charset="0"/>
                <a:cs typeface="Times New Roman" pitchFamily="18" charset="0"/>
              </a:rPr>
              <a:t>2012) </a:t>
            </a:r>
            <a:r>
              <a:rPr lang="en-US" sz="8000" b="1" dirty="0">
                <a:solidFill>
                  <a:srgbClr val="FFFF00"/>
                </a:solidFill>
                <a:latin typeface="Footlight MT Light" pitchFamily="18" charset="0"/>
                <a:ea typeface="Calibri" pitchFamily="34" charset="0"/>
                <a:cs typeface="Times New Roman" pitchFamily="18" charset="0"/>
              </a:rPr>
              <a:t>IN</a:t>
            </a:r>
            <a:r>
              <a:rPr lang="en-US" sz="5400" b="1" dirty="0">
                <a:solidFill>
                  <a:srgbClr val="FFFF00"/>
                </a:solidFill>
                <a:latin typeface="Footlight MT Light" pitchFamily="18" charset="0"/>
                <a:ea typeface="Calibri" pitchFamily="34" charset="0"/>
                <a:cs typeface="Times New Roman" pitchFamily="18" charset="0"/>
              </a:rPr>
              <a:t>SIDE</a:t>
            </a:r>
            <a:r>
              <a:rPr lang="en-US" sz="2600" b="1" dirty="0">
                <a:solidFill>
                  <a:srgbClr val="FFFF00"/>
                </a:solidFill>
                <a:latin typeface="Footlight MT Light" pitchFamily="18" charset="0"/>
                <a:ea typeface="Calibri" pitchFamily="34" charset="0"/>
                <a:cs typeface="Times New Roman" pitchFamily="18" charset="0"/>
              </a:rPr>
              <a:t> </a:t>
            </a:r>
          </a:p>
          <a:p>
            <a:pPr algn="r" eaLnBrk="0" hangingPunct="0">
              <a:defRPr/>
            </a:pPr>
            <a:r>
              <a:rPr lang="en-US" sz="2800" b="1" dirty="0">
                <a:solidFill>
                  <a:srgbClr val="FFFF00"/>
                </a:solidFill>
                <a:latin typeface="Footlight MT Light" pitchFamily="18" charset="0"/>
                <a:ea typeface="Calibri" pitchFamily="34" charset="0"/>
                <a:cs typeface="Times New Roman" pitchFamily="18" charset="0"/>
              </a:rPr>
              <a:t>The Cambridge Condominium</a:t>
            </a:r>
          </a:p>
          <a:p>
            <a:pPr algn="r" eaLnBrk="0" hangingPunct="0">
              <a:defRPr/>
            </a:pPr>
            <a:r>
              <a:rPr lang="en-US" sz="2600" b="1" dirty="0">
                <a:solidFill>
                  <a:srgbClr val="FFFF00"/>
                </a:solidFill>
                <a:latin typeface="Footlight MT Light" pitchFamily="18" charset="0"/>
                <a:ea typeface="Calibri" pitchFamily="34" charset="0"/>
                <a:cs typeface="Times New Roman" pitchFamily="18" charset="0"/>
              </a:rPr>
              <a:t> </a:t>
            </a:r>
            <a:endParaRPr lang="id-ID" dirty="0">
              <a:solidFill>
                <a:srgbClr val="FFFF00"/>
              </a:solidFill>
              <a:latin typeface="Arial" pitchFamily="34" charset="0"/>
            </a:endParaRPr>
          </a:p>
        </p:txBody>
      </p:sp>
      <p:cxnSp>
        <p:nvCxnSpPr>
          <p:cNvPr id="12" name="Straight Connector 11"/>
          <p:cNvCxnSpPr/>
          <p:nvPr/>
        </p:nvCxnSpPr>
        <p:spPr>
          <a:xfrm rot="10800000">
            <a:off x="609600" y="993775"/>
            <a:ext cx="7772400"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13"/>
          <p:cNvSpPr txBox="1">
            <a:spLocks noChangeArrowheads="1"/>
          </p:cNvSpPr>
          <p:nvPr/>
        </p:nvSpPr>
        <p:spPr bwMode="auto">
          <a:xfrm>
            <a:off x="378370" y="1190298"/>
            <a:ext cx="8334375" cy="5632311"/>
          </a:xfrm>
          <a:prstGeom prst="rect">
            <a:avLst/>
          </a:prstGeom>
          <a:noFill/>
          <a:ln w="9525">
            <a:noFill/>
            <a:miter lim="800000"/>
            <a:headEnd/>
            <a:tailEnd/>
          </a:ln>
        </p:spPr>
        <p:txBody>
          <a:bodyPr wrap="square">
            <a:spAutoFit/>
          </a:bodyPr>
          <a:lstStyle/>
          <a:p>
            <a:r>
              <a:rPr lang="en-US" sz="2600" u="sng" dirty="0" err="1">
                <a:latin typeface="Brush Script MT" pitchFamily="66" charset="0"/>
              </a:rPr>
              <a:t>Pesan</a:t>
            </a:r>
            <a:r>
              <a:rPr lang="en-US" sz="2600" u="sng" dirty="0">
                <a:latin typeface="Brush Script MT" pitchFamily="66" charset="0"/>
              </a:rPr>
              <a:t> </a:t>
            </a:r>
            <a:r>
              <a:rPr lang="en-US" sz="2600" u="sng" dirty="0" err="1">
                <a:latin typeface="Brush Script MT" pitchFamily="66" charset="0"/>
              </a:rPr>
              <a:t>dari</a:t>
            </a:r>
            <a:r>
              <a:rPr lang="en-US" sz="2600" u="sng" dirty="0">
                <a:latin typeface="Brush Script MT" pitchFamily="66" charset="0"/>
              </a:rPr>
              <a:t> GM .</a:t>
            </a:r>
          </a:p>
          <a:p>
            <a:endParaRPr lang="en-US" sz="600" dirty="0"/>
          </a:p>
          <a:p>
            <a:r>
              <a:rPr lang="en-US" sz="2000" b="1" dirty="0">
                <a:latin typeface="Times New Roman" pitchFamily="18" charset="0"/>
                <a:cs typeface="Times New Roman" pitchFamily="18" charset="0"/>
              </a:rPr>
              <a:t>Resident yang </a:t>
            </a:r>
            <a:r>
              <a:rPr lang="en-US" sz="2000" b="1" dirty="0" err="1">
                <a:latin typeface="Times New Roman" pitchFamily="18" charset="0"/>
                <a:cs typeface="Times New Roman" pitchFamily="18" charset="0"/>
              </a:rPr>
              <a:t>Terhormat</a:t>
            </a:r>
            <a:r>
              <a:rPr lang="en-US" sz="2000" b="1" dirty="0">
                <a:latin typeface="Times New Roman" pitchFamily="18" charset="0"/>
                <a:cs typeface="Times New Roman" pitchFamily="18" charset="0"/>
              </a:rPr>
              <a:t>,</a:t>
            </a:r>
          </a:p>
          <a:p>
            <a:endParaRPr lang="en-US" sz="800" b="1" dirty="0">
              <a:latin typeface="Times New Roman" pitchFamily="18" charset="0"/>
              <a:cs typeface="Times New Roman" pitchFamily="18" charset="0"/>
            </a:endParaRPr>
          </a:p>
          <a:p>
            <a:r>
              <a:rPr lang="en-US" sz="2000" b="1" dirty="0" err="1" smtClean="0">
                <a:latin typeface="Times New Roman" pitchFamily="18" charset="0"/>
                <a:cs typeface="Times New Roman" pitchFamily="18" charset="0"/>
              </a:rPr>
              <a:t>Kami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Telah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mengirimkan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Surat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Edaran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mengenai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Pembatasan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Penggunaan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Fasilitas</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Bersama</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berikutnya</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kami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akan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lakukan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juga</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untuk</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Kendaraan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dimana</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seluruh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Penghuni</a:t>
            </a:r>
            <a:r>
              <a:rPr lang="en-US" sz="2000" b="1" dirty="0" smtClean="0">
                <a:latin typeface="Times New Roman" pitchFamily="18" charset="0"/>
                <a:cs typeface="Times New Roman" pitchFamily="18" charset="0"/>
              </a:rPr>
              <a:t> PASTI </a:t>
            </a:r>
            <a:r>
              <a:rPr lang="en-US" sz="2000" b="1" dirty="0" err="1" smtClean="0">
                <a:latin typeface="Times New Roman" pitchFamily="18" charset="0"/>
                <a:cs typeface="Times New Roman" pitchFamily="18" charset="0"/>
              </a:rPr>
              <a:t>telah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mengetahui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batasan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ini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namun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selama</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ini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kami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masih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Mentolelirnya</a:t>
            </a:r>
            <a:r>
              <a:rPr lang="en-US" sz="2000" b="1" dirty="0" smtClean="0">
                <a:latin typeface="Times New Roman" pitchFamily="18" charset="0"/>
                <a:cs typeface="Times New Roman" pitchFamily="18" charset="0"/>
              </a:rPr>
              <a:t>.</a:t>
            </a:r>
          </a:p>
          <a:p>
            <a:r>
              <a:rPr lang="en-US" sz="2000" b="1" dirty="0" smtClean="0">
                <a:latin typeface="Times New Roman" pitchFamily="18" charset="0"/>
                <a:cs typeface="Times New Roman" pitchFamily="18" charset="0"/>
              </a:rPr>
              <a:t>System yang </a:t>
            </a:r>
            <a:r>
              <a:rPr lang="en-US" sz="2000" b="1" dirty="0" err="1" smtClean="0">
                <a:latin typeface="Times New Roman" pitchFamily="18" charset="0"/>
                <a:cs typeface="Times New Roman" pitchFamily="18" charset="0"/>
              </a:rPr>
              <a:t>baru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akan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menggunakan</a:t>
            </a:r>
            <a:r>
              <a:rPr lang="en-US" sz="2000" b="1" dirty="0" smtClean="0">
                <a:latin typeface="Times New Roman" pitchFamily="18" charset="0"/>
                <a:cs typeface="Times New Roman" pitchFamily="18" charset="0"/>
              </a:rPr>
              <a:t> KARTU KHUSUS, </a:t>
            </a:r>
            <a:r>
              <a:rPr lang="en-US" sz="2000" b="1" dirty="0" err="1" smtClean="0">
                <a:latin typeface="Times New Roman" pitchFamily="18" charset="0"/>
                <a:cs typeface="Times New Roman" pitchFamily="18" charset="0"/>
              </a:rPr>
              <a:t>sehingga</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cara</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kerja</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pembatasan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ini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dilakukan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secara</a:t>
            </a:r>
            <a:r>
              <a:rPr lang="en-US" sz="2000" b="1" dirty="0" smtClean="0">
                <a:latin typeface="Times New Roman" pitchFamily="18" charset="0"/>
                <a:cs typeface="Times New Roman" pitchFamily="18" charset="0"/>
              </a:rPr>
              <a:t> Automatic </a:t>
            </a:r>
            <a:r>
              <a:rPr lang="en-US" sz="2000" b="1" dirty="0" err="1" smtClean="0">
                <a:latin typeface="Times New Roman" pitchFamily="18" charset="0"/>
                <a:cs typeface="Times New Roman" pitchFamily="18" charset="0"/>
              </a:rPr>
              <a:t>dan</a:t>
            </a:r>
            <a:r>
              <a:rPr lang="en-US" sz="2000" b="1" dirty="0" smtClean="0">
                <a:latin typeface="Times New Roman" pitchFamily="18" charset="0"/>
                <a:cs typeface="Times New Roman" pitchFamily="18" charset="0"/>
              </a:rPr>
              <a:t> BOOM GATE </a:t>
            </a:r>
            <a:r>
              <a:rPr lang="en-US" sz="2000" b="1" dirty="0" err="1" smtClean="0">
                <a:latin typeface="Times New Roman" pitchFamily="18" charset="0"/>
                <a:cs typeface="Times New Roman" pitchFamily="18" charset="0"/>
              </a:rPr>
              <a:t>tidak</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dapat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lagi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dibuka</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secara</a:t>
            </a:r>
            <a:r>
              <a:rPr lang="en-US" sz="2000" b="1" dirty="0" smtClean="0">
                <a:latin typeface="Times New Roman" pitchFamily="18" charset="0"/>
                <a:cs typeface="Times New Roman" pitchFamily="18" charset="0"/>
              </a:rPr>
              <a:t> Manual. </a:t>
            </a:r>
            <a:endParaRPr lang="en-US" sz="2000" b="1" dirty="0">
              <a:latin typeface="Times New Roman" pitchFamily="18" charset="0"/>
              <a:cs typeface="Times New Roman" pitchFamily="18" charset="0"/>
            </a:endParaRPr>
          </a:p>
          <a:p>
            <a:r>
              <a:rPr lang="en-US" sz="2000" b="1" dirty="0" err="1" smtClean="0">
                <a:latin typeface="Times New Roman" pitchFamily="18" charset="0"/>
                <a:cs typeface="Times New Roman" pitchFamily="18" charset="0"/>
              </a:rPr>
              <a:t>Batasan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ini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kami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buat</a:t>
            </a:r>
            <a:r>
              <a:rPr lang="en-US" sz="2000" b="1" dirty="0" smtClean="0">
                <a:latin typeface="Times New Roman" pitchFamily="18" charset="0"/>
                <a:cs typeface="Times New Roman" pitchFamily="18" charset="0"/>
              </a:rPr>
              <a:t> agar </a:t>
            </a:r>
            <a:r>
              <a:rPr lang="en-US" sz="2000" b="1" dirty="0" err="1" smtClean="0">
                <a:latin typeface="Times New Roman" pitchFamily="18" charset="0"/>
                <a:cs typeface="Times New Roman" pitchFamily="18" charset="0"/>
              </a:rPr>
              <a:t>Ketertiban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dan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Persamaan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Perlakuan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dapat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kita</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tingkatkan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demi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untuk</a:t>
            </a:r>
            <a:r>
              <a:rPr lang="en-US" sz="2000" b="1" dirty="0" smtClean="0">
                <a:latin typeface="Times New Roman" pitchFamily="18" charset="0"/>
                <a:cs typeface="Times New Roman" pitchFamily="18" charset="0"/>
              </a:rPr>
              <a:t> KEBAIKAN BERSAMA.</a:t>
            </a:r>
          </a:p>
          <a:p>
            <a:r>
              <a:rPr lang="en-US" sz="2000" b="1" dirty="0" err="1" smtClean="0">
                <a:latin typeface="Times New Roman" pitchFamily="18" charset="0"/>
                <a:cs typeface="Times New Roman" pitchFamily="18" charset="0"/>
              </a:rPr>
              <a:t>Untuk</a:t>
            </a:r>
            <a:r>
              <a:rPr lang="en-US" sz="2000" b="1" dirty="0" smtClean="0">
                <a:latin typeface="Times New Roman" pitchFamily="18" charset="0"/>
                <a:cs typeface="Times New Roman" pitchFamily="18" charset="0"/>
              </a:rPr>
              <a:t> </a:t>
            </a:r>
            <a:r>
              <a:rPr lang="en-US" sz="2000" b="1" dirty="0" err="1">
                <a:latin typeface="Times New Roman" pitchFamily="18" charset="0"/>
                <a:cs typeface="Times New Roman" pitchFamily="18" charset="0"/>
              </a:rPr>
              <a:t>terus</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meningkatkan</a:t>
            </a:r>
            <a:r>
              <a:rPr lang="en-US" sz="2000" b="1" dirty="0">
                <a:latin typeface="Times New Roman" pitchFamily="18" charset="0"/>
                <a:cs typeface="Times New Roman" pitchFamily="18" charset="0"/>
              </a:rPr>
              <a:t> &amp; </a:t>
            </a:r>
            <a:r>
              <a:rPr lang="en-US" sz="2000" b="1" dirty="0" err="1">
                <a:latin typeface="Times New Roman" pitchFamily="18" charset="0"/>
                <a:cs typeface="Times New Roman" pitchFamily="18" charset="0"/>
              </a:rPr>
              <a:t>Menyempurnakan</a:t>
            </a:r>
            <a:r>
              <a:rPr lang="en-US" sz="2000" b="1" dirty="0">
                <a:latin typeface="Times New Roman" pitchFamily="18" charset="0"/>
                <a:cs typeface="Times New Roman" pitchFamily="18" charset="0"/>
              </a:rPr>
              <a:t> PELAYANAN, </a:t>
            </a:r>
            <a:r>
              <a:rPr lang="en-US" sz="2000" b="1" dirty="0" err="1">
                <a:latin typeface="Times New Roman" pitchFamily="18" charset="0"/>
                <a:cs typeface="Times New Roman" pitchFamily="18" charset="0"/>
              </a:rPr>
              <a:t>sampaikan</a:t>
            </a:r>
            <a:r>
              <a:rPr lang="en-US" sz="2000" b="1" dirty="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setiap</a:t>
            </a:r>
            <a:r>
              <a:rPr lang="en-US" sz="2000" b="1" dirty="0" smtClean="0">
                <a:latin typeface="Times New Roman" pitchFamily="18" charset="0"/>
                <a:cs typeface="Times New Roman" pitchFamily="18" charset="0"/>
              </a:rPr>
              <a:t> </a:t>
            </a:r>
            <a:r>
              <a:rPr lang="en-US" sz="2000" b="1" dirty="0" err="1">
                <a:latin typeface="Times New Roman" pitchFamily="18" charset="0"/>
                <a:cs typeface="Times New Roman" pitchFamily="18" charset="0"/>
              </a:rPr>
              <a:t>Masukan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Keluhan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atau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hal-hal</a:t>
            </a:r>
            <a:r>
              <a:rPr lang="en-US" sz="2000" b="1" dirty="0">
                <a:latin typeface="Times New Roman" pitchFamily="18" charset="0"/>
                <a:cs typeface="Times New Roman" pitchFamily="18" charset="0"/>
              </a:rPr>
              <a:t> yang </a:t>
            </a:r>
            <a:r>
              <a:rPr lang="en-US" sz="2000" b="1" dirty="0" err="1">
                <a:latin typeface="Times New Roman" pitchFamily="18" charset="0"/>
                <a:cs typeface="Times New Roman" pitchFamily="18" charset="0"/>
              </a:rPr>
              <a:t>ingin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ditanyakan</a:t>
            </a:r>
            <a:r>
              <a:rPr lang="en-US" sz="2000" b="1" dirty="0">
                <a:latin typeface="Times New Roman" pitchFamily="18" charset="0"/>
                <a:cs typeface="Times New Roman" pitchFamily="18" charset="0"/>
              </a:rPr>
              <a:t>, HANYA KEPADA Condominium Management, </a:t>
            </a:r>
            <a:r>
              <a:rPr lang="en-US" sz="2000" b="1" dirty="0" err="1">
                <a:latin typeface="Times New Roman" pitchFamily="18" charset="0"/>
                <a:cs typeface="Times New Roman" pitchFamily="18" charset="0"/>
              </a:rPr>
              <a:t>karena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kami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berkomitment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untuk</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memberikan</a:t>
            </a:r>
            <a:r>
              <a:rPr lang="en-US" sz="2000" b="1" dirty="0">
                <a:latin typeface="Times New Roman" pitchFamily="18" charset="0"/>
                <a:cs typeface="Times New Roman" pitchFamily="18" charset="0"/>
              </a:rPr>
              <a:t> LAYANAN TERBAIK.</a:t>
            </a:r>
          </a:p>
          <a:p>
            <a:endParaRPr lang="en-US" sz="400" b="1" dirty="0">
              <a:solidFill>
                <a:srgbClr val="FFFF00"/>
              </a:solidFill>
              <a:latin typeface="Times New Roman" pitchFamily="18" charset="0"/>
              <a:cs typeface="Times New Roman" pitchFamily="18" charset="0"/>
            </a:endParaRPr>
          </a:p>
          <a:p>
            <a:endParaRPr lang="en-US" sz="400" b="1" dirty="0">
              <a:solidFill>
                <a:srgbClr val="FFFF00"/>
              </a:solidFill>
              <a:latin typeface="Times New Roman" pitchFamily="18" charset="0"/>
              <a:cs typeface="Times New Roman" pitchFamily="18" charset="0"/>
            </a:endParaRPr>
          </a:p>
          <a:p>
            <a:r>
              <a:rPr lang="en-US" sz="1600" b="1" dirty="0">
                <a:solidFill>
                  <a:srgbClr val="FFFF00"/>
                </a:solidFill>
                <a:latin typeface="Times New Roman" pitchFamily="18" charset="0"/>
                <a:cs typeface="Times New Roman" pitchFamily="18" charset="0"/>
              </a:rPr>
              <a:t>Salam,</a:t>
            </a:r>
          </a:p>
          <a:p>
            <a:r>
              <a:rPr lang="en-US" sz="1600" b="1" dirty="0">
                <a:solidFill>
                  <a:srgbClr val="FFFF00"/>
                </a:solidFill>
                <a:latin typeface="Times New Roman" pitchFamily="18" charset="0"/>
                <a:cs typeface="Times New Roman" pitchFamily="18" charset="0"/>
              </a:rPr>
              <a:t>Teddy Sinaga</a:t>
            </a:r>
          </a:p>
        </p:txBody>
      </p:sp>
      <p:pic>
        <p:nvPicPr>
          <p:cNvPr id="5" name="05 - Love In A Peaceful World.mp3">
            <a:hlinkClick r:id="" action="ppaction://media"/>
          </p:cNvPr>
          <p:cNvPicPr>
            <a:picLocks noRot="1" noChangeAspect="1"/>
          </p:cNvPicPr>
          <p:nvPr>
            <a:audioFile r:link="rId1"/>
          </p:nvPr>
        </p:nvPicPr>
        <p:blipFill>
          <a:blip r:embed="rId4" cstate="email"/>
          <a:srcRect/>
          <a:stretch>
            <a:fillRect/>
          </a:stretch>
        </p:blipFill>
        <p:spPr bwMode="auto">
          <a:xfrm>
            <a:off x="8839200" y="0"/>
            <a:ext cx="304800" cy="304800"/>
          </a:xfrm>
          <a:prstGeom prst="rect">
            <a:avLst/>
          </a:prstGeom>
          <a:noFill/>
          <a:ln w="9525">
            <a:noFill/>
            <a:miter lim="800000"/>
            <a:headEnd/>
            <a:tailEnd/>
          </a:ln>
        </p:spPr>
      </p:pic>
    </p:spTree>
  </p:cSld>
  <p:clrMapOvr>
    <a:masterClrMapping/>
  </p:clrMapOvr>
  <p:transition spd="slow" advClick="0" advTm="4000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5"/>
                                        </p:tgtEl>
                                      </p:cBhvr>
                                    </p:cmd>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11" showWhenStopped="0">
                <p:cTn id="11"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266700" y="76200"/>
            <a:ext cx="8604250" cy="6705600"/>
            <a:chOff x="266472" y="200025"/>
            <a:chExt cx="8604260" cy="6705600"/>
          </a:xfrm>
        </p:grpSpPr>
        <p:grpSp>
          <p:nvGrpSpPr>
            <p:cNvPr id="3" name="Group 6"/>
            <p:cNvGrpSpPr>
              <a:grpSpLocks/>
            </p:cNvGrpSpPr>
            <p:nvPr/>
          </p:nvGrpSpPr>
          <p:grpSpPr bwMode="auto">
            <a:xfrm>
              <a:off x="609600" y="200025"/>
              <a:ext cx="7696200" cy="1231900"/>
              <a:chOff x="914400" y="4822208"/>
              <a:chExt cx="7696200" cy="1232848"/>
            </a:xfrm>
          </p:grpSpPr>
          <p:sp>
            <p:nvSpPr>
              <p:cNvPr id="12" name="Round Diagonal Corner Rectangle 11"/>
              <p:cNvSpPr/>
              <p:nvPr/>
            </p:nvSpPr>
            <p:spPr>
              <a:xfrm>
                <a:off x="914172" y="5341720"/>
                <a:ext cx="7253296" cy="713336"/>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prstClr val="white"/>
                    </a:solidFill>
                  </a:rPr>
                  <a:t>.……………  </a:t>
                </a:r>
                <a:endParaRPr lang="en-US" dirty="0">
                  <a:ln w="10541" cmpd="sng">
                    <a:noFill/>
                    <a:prstDash val="solid"/>
                  </a:ln>
                  <a:solidFill>
                    <a:prstClr val="white"/>
                  </a:solidFill>
                </a:endParaRPr>
              </a:p>
            </p:txBody>
          </p:sp>
          <p:sp>
            <p:nvSpPr>
              <p:cNvPr id="13" name="Round Diagonal Corner Rectangle 12"/>
              <p:cNvSpPr/>
              <p:nvPr/>
            </p:nvSpPr>
            <p:spPr>
              <a:xfrm>
                <a:off x="990372" y="5232098"/>
                <a:ext cx="7510472" cy="760998"/>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dirty="0">
                  <a:ln w="10541" cmpd="sng">
                    <a:noFill/>
                    <a:prstDash val="solid"/>
                  </a:ln>
                  <a:solidFill>
                    <a:prstClr val="white"/>
                  </a:solidFill>
                </a:endParaRPr>
              </a:p>
            </p:txBody>
          </p:sp>
          <p:sp>
            <p:nvSpPr>
              <p:cNvPr id="14" name="Oval 13"/>
              <p:cNvSpPr/>
              <p:nvPr/>
            </p:nvSpPr>
            <p:spPr>
              <a:xfrm>
                <a:off x="7314979" y="4822208"/>
                <a:ext cx="1295402" cy="1218550"/>
              </a:xfrm>
              <a:prstGeom prst="ellipse">
                <a:avLst/>
              </a:prstGeom>
              <a:solidFill>
                <a:schemeClr val="bg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67588" name="Picture 2" descr="H:\GMTS\Logo Cambridge\CAMBRIDGE-4.jpg"/>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7177088" y="354013"/>
              <a:ext cx="990600" cy="904875"/>
            </a:xfrm>
            <a:prstGeom prst="rect">
              <a:avLst/>
            </a:prstGeom>
            <a:noFill/>
            <a:ln w="9525">
              <a:noFill/>
              <a:miter lim="800000"/>
              <a:headEnd/>
              <a:tailEnd/>
            </a:ln>
          </p:spPr>
        </p:pic>
        <p:sp>
          <p:nvSpPr>
            <p:cNvPr id="10" name="Rectangle 14"/>
            <p:cNvSpPr>
              <a:spLocks noChangeArrowheads="1"/>
            </p:cNvSpPr>
            <p:nvPr/>
          </p:nvSpPr>
          <p:spPr bwMode="auto">
            <a:xfrm>
              <a:off x="5181378" y="755650"/>
              <a:ext cx="1954215" cy="461963"/>
            </a:xfrm>
            <a:prstGeom prst="rect">
              <a:avLst/>
            </a:prstGeom>
            <a:noFill/>
            <a:ln w="9525">
              <a:noFill/>
              <a:miter lim="800000"/>
              <a:headEnd/>
              <a:tailEnd/>
            </a:ln>
          </p:spPr>
          <p:txBody>
            <a:bodyPr wrap="none">
              <a:spAutoFit/>
            </a:bodyPr>
            <a:lstStyle/>
            <a:p>
              <a:pPr>
                <a:defRPr/>
              </a:pPr>
              <a:r>
                <a:rPr lang="en-US" sz="2400" b="1" dirty="0">
                  <a:solidFill>
                    <a:srgbClr val="006600"/>
                  </a:solidFill>
                  <a:effectLst>
                    <a:outerShdw blurRad="38100" dist="38100" dir="2700000" algn="tl">
                      <a:srgbClr val="000000">
                        <a:alpha val="43137"/>
                      </a:srgbClr>
                    </a:outerShdw>
                  </a:effectLst>
                  <a:latin typeface="Cambria" pitchFamily="18" charset="0"/>
                </a:rPr>
                <a:t>KETENTUAN</a:t>
              </a:r>
              <a:endParaRPr lang="id-ID" dirty="0">
                <a:solidFill>
                  <a:prstClr val="white"/>
                </a:solidFill>
                <a:effectLst>
                  <a:outerShdw blurRad="38100" dist="38100" dir="2700000" algn="tl">
                    <a:srgbClr val="000000">
                      <a:alpha val="43137"/>
                    </a:srgbClr>
                  </a:outerShdw>
                </a:effectLst>
              </a:endParaRPr>
            </a:p>
          </p:txBody>
        </p:sp>
        <p:sp>
          <p:nvSpPr>
            <p:cNvPr id="11" name="Subtitle 2"/>
            <p:cNvSpPr txBox="1">
              <a:spLocks/>
            </p:cNvSpPr>
            <p:nvPr/>
          </p:nvSpPr>
          <p:spPr>
            <a:xfrm>
              <a:off x="266472" y="1724025"/>
              <a:ext cx="8604260" cy="5181600"/>
            </a:xfrm>
            <a:prstGeom prst="rect">
              <a:avLst/>
            </a:prstGeom>
          </p:spPr>
          <p:txBody>
            <a:bodyPr/>
            <a:lstStyle/>
            <a:p>
              <a:pPr marL="342900" indent="-342900" eaLnBrk="0" hangingPunct="0">
                <a:spcBef>
                  <a:spcPts val="600"/>
                </a:spcBef>
                <a:defRPr/>
              </a:pPr>
              <a:endParaRPr lang="en-US" sz="1200" b="1" dirty="0" smtClean="0">
                <a:effectLst>
                  <a:outerShdw blurRad="38100" dist="38100" dir="2700000" algn="tl">
                    <a:srgbClr val="000000">
                      <a:alpha val="43137"/>
                    </a:srgbClr>
                  </a:outerShdw>
                </a:effectLst>
                <a:latin typeface="Berlin Sans FB Demi" pitchFamily="34" charset="0"/>
              </a:endParaRPr>
            </a:p>
            <a:p>
              <a:pPr marL="342900" indent="-342900" eaLnBrk="0" hangingPunct="0">
                <a:spcBef>
                  <a:spcPts val="600"/>
                </a:spcBef>
                <a:defRPr/>
              </a:pPr>
              <a:r>
                <a:rPr lang="en-US" sz="2400" b="1" dirty="0" smtClean="0">
                  <a:effectLst>
                    <a:outerShdw blurRad="38100" dist="38100" dir="2700000" algn="tl">
                      <a:srgbClr val="000000">
                        <a:alpha val="43137"/>
                      </a:srgbClr>
                    </a:outerShdw>
                  </a:effectLst>
                  <a:latin typeface="Berlin Sans FB Demi" pitchFamily="34" charset="0"/>
                </a:rPr>
                <a:t>MISUSED OF LOBBY LIFT &amp; CORRIDOR </a:t>
              </a:r>
              <a:r>
                <a:rPr lang="en-US" sz="2400" b="1" dirty="0" smtClean="0">
                  <a:solidFill>
                    <a:srgbClr val="FF0000"/>
                  </a:solidFill>
                  <a:effectLst>
                    <a:outerShdw blurRad="38100" dist="38100" dir="2700000" algn="tl">
                      <a:srgbClr val="000000">
                        <a:alpha val="43137"/>
                      </a:srgbClr>
                    </a:outerShdw>
                  </a:effectLst>
                  <a:latin typeface="Berlin Sans FB Demi" pitchFamily="34" charset="0"/>
                </a:rPr>
                <a:t>IS HAPPENING</a:t>
              </a:r>
              <a:r>
                <a:rPr lang="en-US" sz="2400" b="1" dirty="0" smtClean="0">
                  <a:effectLst>
                    <a:outerShdw blurRad="38100" dist="38100" dir="2700000" algn="tl">
                      <a:srgbClr val="000000">
                        <a:alpha val="43137"/>
                      </a:srgbClr>
                    </a:outerShdw>
                  </a:effectLst>
                  <a:latin typeface="Berlin Sans FB Demi" pitchFamily="34" charset="0"/>
                </a:rPr>
                <a:t>  </a:t>
              </a:r>
              <a:endParaRPr lang="en-US" sz="2400" b="1" dirty="0">
                <a:solidFill>
                  <a:srgbClr val="FF0000"/>
                </a:solidFill>
                <a:effectLst>
                  <a:outerShdw blurRad="38100" dist="38100" dir="2700000" algn="tl">
                    <a:srgbClr val="000000">
                      <a:alpha val="43137"/>
                    </a:srgbClr>
                  </a:outerShdw>
                </a:effectLst>
                <a:latin typeface="Berlin Sans FB Demi" pitchFamily="34" charset="0"/>
              </a:endParaRPr>
            </a:p>
            <a:p>
              <a:pPr marL="342900" indent="-342900" eaLnBrk="0" hangingPunct="0">
                <a:spcBef>
                  <a:spcPts val="600"/>
                </a:spcBef>
                <a:defRPr/>
              </a:pPr>
              <a:r>
                <a:rPr lang="en-US" sz="2400" b="1" dirty="0" smtClean="0">
                  <a:solidFill>
                    <a:schemeClr val="accent3">
                      <a:lumMod val="50000"/>
                    </a:schemeClr>
                  </a:solidFill>
                  <a:effectLst>
                    <a:outerShdw blurRad="38100" dist="38100" dir="2700000" algn="tl">
                      <a:srgbClr val="000000">
                        <a:alpha val="43137"/>
                      </a:srgbClr>
                    </a:outerShdw>
                  </a:effectLst>
                  <a:latin typeface="Berlin Sans FB Demi" pitchFamily="34" charset="0"/>
                </a:rPr>
                <a:t>We need the Resident Effort for : </a:t>
              </a:r>
              <a:endPar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endParaRPr>
            </a:p>
            <a:p>
              <a:pPr marL="541782" indent="-514350" eaLnBrk="0" hangingPunct="0">
                <a:spcBef>
                  <a:spcPts val="600"/>
                </a:spcBef>
                <a:buFont typeface="+mj-lt"/>
                <a:buAutoNum type="arabicPeriod"/>
                <a:defRPr/>
              </a:pPr>
              <a:r>
                <a:rPr lang="en-US" sz="2400" b="1" dirty="0" smtClean="0">
                  <a:solidFill>
                    <a:schemeClr val="accent3">
                      <a:lumMod val="50000"/>
                    </a:schemeClr>
                  </a:solidFill>
                  <a:effectLst>
                    <a:outerShdw blurRad="38100" dist="38100" dir="2700000" algn="tl">
                      <a:srgbClr val="000000">
                        <a:alpha val="43137"/>
                      </a:srgbClr>
                    </a:outerShdw>
                  </a:effectLst>
                  <a:latin typeface="Berlin Sans FB Demi" pitchFamily="34" charset="0"/>
                </a:rPr>
                <a:t>Not to keep the personal Belonging on the Corridor, which caused of bothersome other Residents</a:t>
              </a:r>
            </a:p>
            <a:p>
              <a:pPr marL="541782" indent="-514350" eaLnBrk="0" hangingPunct="0">
                <a:spcBef>
                  <a:spcPts val="600"/>
                </a:spcBef>
                <a:buFont typeface="+mj-lt"/>
                <a:buAutoNum type="arabicPeriod"/>
                <a:defRPr/>
              </a:pPr>
              <a:r>
                <a:rPr lang="en-US" sz="2400" b="1" dirty="0" smtClean="0">
                  <a:solidFill>
                    <a:schemeClr val="accent3">
                      <a:lumMod val="50000"/>
                    </a:schemeClr>
                  </a:solidFill>
                  <a:effectLst>
                    <a:outerShdw blurRad="38100" dist="38100" dir="2700000" algn="tl">
                      <a:srgbClr val="000000">
                        <a:alpha val="43137"/>
                      </a:srgbClr>
                    </a:outerShdw>
                  </a:effectLst>
                  <a:latin typeface="Berlin Sans FB Demi" pitchFamily="34" charset="0"/>
                </a:rPr>
                <a:t>Shoes, Sandal, Shoe </a:t>
              </a:r>
              <a:r>
                <a:rPr lang="en-US" sz="2400" b="1" dirty="0" smtClean="0">
                  <a:solidFill>
                    <a:schemeClr val="accent3">
                      <a:lumMod val="50000"/>
                    </a:schemeClr>
                  </a:solidFill>
                  <a:effectLst>
                    <a:outerShdw blurRad="38100" dist="38100" dir="2700000" algn="tl">
                      <a:srgbClr val="000000">
                        <a:alpha val="43137"/>
                      </a:srgbClr>
                    </a:outerShdw>
                  </a:effectLst>
                  <a:latin typeface="Berlin Sans FB Demi" pitchFamily="34" charset="0"/>
                </a:rPr>
                <a:t>Rack, bicycle, Umbrella, Dust bin and any kind of private object should be placed/kept inside the Unit.</a:t>
              </a:r>
              <a:endPar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endParaRPr>
            </a:p>
            <a:p>
              <a:pPr marL="365760" indent="-365760" eaLnBrk="0" hangingPunct="0">
                <a:spcBef>
                  <a:spcPts val="0"/>
                </a:spcBef>
                <a:defRPr/>
              </a:pPr>
              <a:endParaRPr lang="en-US" sz="800" b="1" dirty="0" smtClean="0">
                <a:solidFill>
                  <a:schemeClr val="accent3">
                    <a:lumMod val="50000"/>
                  </a:schemeClr>
                </a:solidFill>
                <a:effectLst>
                  <a:outerShdw blurRad="38100" dist="38100" dir="2700000" algn="tl">
                    <a:srgbClr val="000000">
                      <a:alpha val="43137"/>
                    </a:srgbClr>
                  </a:outerShdw>
                </a:effectLst>
                <a:latin typeface="Berlin Sans FB Demi" pitchFamily="34" charset="0"/>
              </a:endParaRPr>
            </a:p>
            <a:p>
              <a:pPr marL="365760" indent="-365760" eaLnBrk="0" hangingPunct="0">
                <a:spcBef>
                  <a:spcPts val="0"/>
                </a:spcBef>
                <a:defRPr/>
              </a:pPr>
              <a:r>
                <a:rPr lang="en-US" sz="2400" b="1" dirty="0" smtClean="0">
                  <a:solidFill>
                    <a:schemeClr val="accent3">
                      <a:lumMod val="50000"/>
                    </a:schemeClr>
                  </a:solidFill>
                  <a:effectLst>
                    <a:outerShdw blurRad="38100" dist="38100" dir="2700000" algn="tl">
                      <a:srgbClr val="000000">
                        <a:alpha val="43137"/>
                      </a:srgbClr>
                    </a:outerShdw>
                  </a:effectLst>
                  <a:latin typeface="Berlin Sans FB Demi" pitchFamily="34" charset="0"/>
                </a:rPr>
                <a:t>We keep reminding this issue for the seek of the Cleanliness, </a:t>
              </a:r>
            </a:p>
            <a:p>
              <a:pPr marL="365760" indent="-365760" eaLnBrk="0" hangingPunct="0">
                <a:spcBef>
                  <a:spcPts val="0"/>
                </a:spcBef>
                <a:defRPr/>
              </a:pPr>
              <a:r>
                <a:rPr lang="en-US" sz="2400" b="1" dirty="0" smtClean="0">
                  <a:solidFill>
                    <a:schemeClr val="accent3">
                      <a:lumMod val="50000"/>
                    </a:schemeClr>
                  </a:solidFill>
                  <a:effectLst>
                    <a:outerShdw blurRad="38100" dist="38100" dir="2700000" algn="tl">
                      <a:srgbClr val="000000">
                        <a:alpha val="43137"/>
                      </a:srgbClr>
                    </a:outerShdw>
                  </a:effectLst>
                  <a:latin typeface="Berlin Sans FB Demi" pitchFamily="34" charset="0"/>
                </a:rPr>
                <a:t>Orderliness and the convenience of all Resident. </a:t>
              </a:r>
              <a:endParaRPr lang="en-US" sz="2400" b="1" dirty="0" smtClean="0">
                <a:solidFill>
                  <a:schemeClr val="accent3">
                    <a:lumMod val="50000"/>
                  </a:schemeClr>
                </a:solidFill>
                <a:effectLst>
                  <a:outerShdw blurRad="38100" dist="38100" dir="2700000" algn="tl">
                    <a:srgbClr val="000000">
                      <a:alpha val="43137"/>
                    </a:srgbClr>
                  </a:outerShdw>
                </a:effectLst>
                <a:latin typeface="Berlin Sans FB Demi" pitchFamily="34" charset="0"/>
              </a:endParaRPr>
            </a:p>
            <a:p>
              <a:pPr marL="541782" indent="-514350" algn="ctr" eaLnBrk="0" hangingPunct="0">
                <a:spcBef>
                  <a:spcPts val="600"/>
                </a:spcBef>
                <a:defRPr/>
              </a:pPr>
              <a:r>
                <a:rPr lang="en-US" sz="2200" b="1" dirty="0" smtClean="0">
                  <a:solidFill>
                    <a:srgbClr val="FF0000"/>
                  </a:solidFill>
                  <a:latin typeface="Berlin Sans FB" pitchFamily="34" charset="0"/>
                </a:rPr>
                <a:t>DO NOT OFFENSIVE , when we Warn you or Sending you a letter of Negligent</a:t>
              </a:r>
              <a:endParaRPr lang="en-US" sz="2200" dirty="0">
                <a:solidFill>
                  <a:srgbClr val="FF0000"/>
                </a:solidFill>
                <a:latin typeface="Berlin Sans FB Demi" pitchFamily="34" charset="0"/>
              </a:endParaRPr>
            </a:p>
          </p:txBody>
        </p:sp>
      </p:grpSp>
    </p:spTree>
  </p:cSld>
  <p:clrMapOvr>
    <a:masterClrMapping/>
  </p:clrMapOvr>
  <p:transition advClick="0" advTm="40000">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69634" name="Group 6"/>
          <p:cNvGrpSpPr>
            <a:grpSpLocks/>
          </p:cNvGrpSpPr>
          <p:nvPr/>
        </p:nvGrpSpPr>
        <p:grpSpPr bwMode="auto">
          <a:xfrm>
            <a:off x="609600" y="200025"/>
            <a:ext cx="7696200" cy="1231900"/>
            <a:chOff x="914400" y="4822208"/>
            <a:chExt cx="7696200" cy="1232848"/>
          </a:xfrm>
        </p:grpSpPr>
        <p:sp>
          <p:nvSpPr>
            <p:cNvPr id="8" name="Round Diagonal Corner Rectangle 7"/>
            <p:cNvSpPr/>
            <p:nvPr/>
          </p:nvSpPr>
          <p:spPr>
            <a:xfrm>
              <a:off x="914400" y="5341720"/>
              <a:ext cx="7253288" cy="713336"/>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prstClr val="white"/>
                  </a:solidFill>
                </a:rPr>
                <a:t>.……………  </a:t>
              </a:r>
              <a:endParaRPr lang="en-US" dirty="0">
                <a:ln w="10541" cmpd="sng">
                  <a:noFill/>
                  <a:prstDash val="solid"/>
                </a:ln>
                <a:solidFill>
                  <a:prstClr val="white"/>
                </a:solidFill>
              </a:endParaRPr>
            </a:p>
          </p:txBody>
        </p:sp>
        <p:sp>
          <p:nvSpPr>
            <p:cNvPr id="9" name="Round Diagonal Corner Rectangle 8"/>
            <p:cNvSpPr/>
            <p:nvPr/>
          </p:nvSpPr>
          <p:spPr>
            <a:xfrm>
              <a:off x="990600" y="5232098"/>
              <a:ext cx="7510463" cy="760998"/>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dirty="0">
                <a:ln w="10541" cmpd="sng">
                  <a:noFill/>
                  <a:prstDash val="solid"/>
                </a:ln>
                <a:solidFill>
                  <a:prstClr val="white"/>
                </a:solidFill>
              </a:endParaRPr>
            </a:p>
          </p:txBody>
        </p:sp>
        <p:sp>
          <p:nvSpPr>
            <p:cNvPr id="10" name="Oval 9"/>
            <p:cNvSpPr/>
            <p:nvPr/>
          </p:nvSpPr>
          <p:spPr>
            <a:xfrm>
              <a:off x="7315200" y="4822208"/>
              <a:ext cx="1295400" cy="1218550"/>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69635" name="Picture 2" descr="H:\GMTS\Logo Cambridge\CAMBRIDGE-4.jpg"/>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7177088" y="354013"/>
            <a:ext cx="990600" cy="904875"/>
          </a:xfrm>
          <a:prstGeom prst="rect">
            <a:avLst/>
          </a:prstGeom>
          <a:noFill/>
          <a:ln w="9525">
            <a:noFill/>
            <a:miter lim="800000"/>
            <a:headEnd/>
            <a:tailEnd/>
          </a:ln>
        </p:spPr>
      </p:pic>
      <p:sp>
        <p:nvSpPr>
          <p:cNvPr id="40967" name="Rectangle 14"/>
          <p:cNvSpPr>
            <a:spLocks noChangeArrowheads="1"/>
          </p:cNvSpPr>
          <p:nvPr/>
        </p:nvSpPr>
        <p:spPr bwMode="auto">
          <a:xfrm>
            <a:off x="5181600" y="755650"/>
            <a:ext cx="1954213" cy="461963"/>
          </a:xfrm>
          <a:prstGeom prst="rect">
            <a:avLst/>
          </a:prstGeom>
          <a:noFill/>
          <a:ln w="9525">
            <a:noFill/>
            <a:miter lim="800000"/>
            <a:headEnd/>
            <a:tailEnd/>
          </a:ln>
        </p:spPr>
        <p:txBody>
          <a:bodyPr wrap="none">
            <a:spAutoFit/>
          </a:bodyPr>
          <a:lstStyle/>
          <a:p>
            <a:pPr>
              <a:defRPr/>
            </a:pPr>
            <a:r>
              <a:rPr lang="en-US" sz="2400" b="1" dirty="0">
                <a:solidFill>
                  <a:srgbClr val="006600"/>
                </a:solidFill>
                <a:effectLst>
                  <a:outerShdw blurRad="38100" dist="38100" dir="2700000" algn="tl">
                    <a:srgbClr val="000000">
                      <a:alpha val="43137"/>
                    </a:srgbClr>
                  </a:outerShdw>
                </a:effectLst>
                <a:latin typeface="Cambria" pitchFamily="18" charset="0"/>
              </a:rPr>
              <a:t>KETENTUAN</a:t>
            </a:r>
            <a:endParaRPr lang="id-ID" dirty="0">
              <a:solidFill>
                <a:prstClr val="white"/>
              </a:solidFill>
              <a:effectLst>
                <a:outerShdw blurRad="38100" dist="38100" dir="2700000" algn="tl">
                  <a:srgbClr val="000000">
                    <a:alpha val="43137"/>
                  </a:srgbClr>
                </a:outerShdw>
              </a:effectLst>
            </a:endParaRPr>
          </a:p>
        </p:txBody>
      </p:sp>
      <p:pic>
        <p:nvPicPr>
          <p:cNvPr id="11266" name="Picture 2" descr="http://t3.gstatic.com/images?q=tbn:ANd9GcRFbu3DIQLKqPoHV6qyzUaKRp9bZNdEQiw6bw1kPUARKeA6abbVLA"/>
          <p:cNvPicPr>
            <a:picLocks noChangeAspect="1" noChangeArrowheads="1"/>
          </p:cNvPicPr>
          <p:nvPr/>
        </p:nvPicPr>
        <p:blipFill>
          <a:blip r:embed="rId4"/>
          <a:srcRect/>
          <a:stretch>
            <a:fillRect/>
          </a:stretch>
        </p:blipFill>
        <p:spPr bwMode="auto">
          <a:xfrm>
            <a:off x="600581" y="2590800"/>
            <a:ext cx="2888853" cy="2209800"/>
          </a:xfrm>
          <a:prstGeom prst="roundRect">
            <a:avLst>
              <a:gd name="adj" fmla="val 8594"/>
            </a:avLst>
          </a:prstGeom>
          <a:solidFill>
            <a:srgbClr val="FFFFFF">
              <a:shade val="85000"/>
            </a:srgbClr>
          </a:solidFill>
          <a:ln>
            <a:noFill/>
          </a:ln>
          <a:effectLst>
            <a:reflection blurRad="6350" stA="50000" endA="300" endPos="55000" dir="5400000" sy="-100000" algn="bl" rotWithShape="0"/>
          </a:effectLst>
        </p:spPr>
      </p:pic>
      <p:pic>
        <p:nvPicPr>
          <p:cNvPr id="89090" name="Picture 2" descr="C:\Users\My Computer\Pictures\2012-07-27 photo in BB\photo in BB 453.jpg"/>
          <p:cNvPicPr>
            <a:picLocks noChangeAspect="1" noChangeArrowheads="1"/>
          </p:cNvPicPr>
          <p:nvPr/>
        </p:nvPicPr>
        <p:blipFill>
          <a:blip r:embed="rId5" cstate="email"/>
          <a:srcRect/>
          <a:stretch>
            <a:fillRect/>
          </a:stretch>
        </p:blipFill>
        <p:spPr bwMode="auto">
          <a:xfrm rot="16200000">
            <a:off x="4013201" y="1830696"/>
            <a:ext cx="2641599" cy="19811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9639" name="TextBox 11"/>
          <p:cNvSpPr txBox="1">
            <a:spLocks noChangeArrowheads="1"/>
          </p:cNvSpPr>
          <p:nvPr/>
        </p:nvSpPr>
        <p:spPr bwMode="auto">
          <a:xfrm>
            <a:off x="4953000" y="1676400"/>
            <a:ext cx="228600" cy="381000"/>
          </a:xfrm>
          <a:prstGeom prst="rect">
            <a:avLst/>
          </a:prstGeom>
          <a:solidFill>
            <a:srgbClr val="666633"/>
          </a:solidFill>
          <a:ln w="9525">
            <a:noFill/>
            <a:miter lim="800000"/>
            <a:headEnd/>
            <a:tailEnd/>
          </a:ln>
        </p:spPr>
        <p:txBody>
          <a:bodyPr>
            <a:spAutoFit/>
          </a:bodyPr>
          <a:lstStyle/>
          <a:p>
            <a:endParaRPr lang="en-US"/>
          </a:p>
        </p:txBody>
      </p:sp>
      <p:pic>
        <p:nvPicPr>
          <p:cNvPr id="89091" name="Picture 3" descr="C:\Users\My Computer\Pictures\2012-07-27 photo in BB\photo in BB 447.jpg"/>
          <p:cNvPicPr>
            <a:picLocks noChangeAspect="1" noChangeArrowheads="1"/>
          </p:cNvPicPr>
          <p:nvPr/>
        </p:nvPicPr>
        <p:blipFill>
          <a:blip r:embed="rId6" cstate="email"/>
          <a:srcRect/>
          <a:stretch>
            <a:fillRect/>
          </a:stretch>
        </p:blipFill>
        <p:spPr bwMode="auto">
          <a:xfrm>
            <a:off x="6366933" y="1502392"/>
            <a:ext cx="2015067" cy="2667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Rectangle 13"/>
          <p:cNvSpPr>
            <a:spLocks noChangeArrowheads="1"/>
          </p:cNvSpPr>
          <p:nvPr/>
        </p:nvSpPr>
        <p:spPr bwMode="auto">
          <a:xfrm>
            <a:off x="152400" y="6019800"/>
            <a:ext cx="3813175" cy="369888"/>
          </a:xfrm>
          <a:prstGeom prst="rect">
            <a:avLst/>
          </a:prstGeom>
          <a:noFill/>
          <a:ln w="9525">
            <a:noFill/>
            <a:miter lim="800000"/>
            <a:headEnd/>
            <a:tailEnd/>
          </a:ln>
        </p:spPr>
        <p:txBody>
          <a:bodyPr wrap="none">
            <a:spAutoFit/>
          </a:bodyPr>
          <a:lstStyle/>
          <a:p>
            <a:r>
              <a:rPr lang="en-US" b="1" i="1" dirty="0">
                <a:solidFill>
                  <a:srgbClr val="FF0000"/>
                </a:solidFill>
              </a:rPr>
              <a:t>(Photo </a:t>
            </a:r>
            <a:r>
              <a:rPr lang="en-US" b="1" i="1" dirty="0" err="1">
                <a:solidFill>
                  <a:srgbClr val="FF0000"/>
                </a:solidFill>
              </a:rPr>
              <a:t>ini</a:t>
            </a:r>
            <a:r>
              <a:rPr lang="en-US" b="1" i="1" dirty="0">
                <a:solidFill>
                  <a:srgbClr val="FF0000"/>
                </a:solidFill>
              </a:rPr>
              <a:t> </a:t>
            </a:r>
            <a:r>
              <a:rPr lang="en-US" b="1" i="1" dirty="0" err="1">
                <a:solidFill>
                  <a:srgbClr val="FF0000"/>
                </a:solidFill>
              </a:rPr>
              <a:t>hanya</a:t>
            </a:r>
            <a:r>
              <a:rPr lang="en-US" b="1" i="1" dirty="0">
                <a:solidFill>
                  <a:srgbClr val="FF0000"/>
                </a:solidFill>
              </a:rPr>
              <a:t> </a:t>
            </a:r>
            <a:r>
              <a:rPr lang="en-US" b="1" i="1" dirty="0" err="1">
                <a:solidFill>
                  <a:srgbClr val="FF0000"/>
                </a:solidFill>
              </a:rPr>
              <a:t>sebagai</a:t>
            </a:r>
            <a:r>
              <a:rPr lang="en-US" b="1" i="1" dirty="0">
                <a:solidFill>
                  <a:srgbClr val="FF0000"/>
                </a:solidFill>
              </a:rPr>
              <a:t> </a:t>
            </a:r>
            <a:r>
              <a:rPr lang="en-US" b="1" i="1" dirty="0" err="1">
                <a:solidFill>
                  <a:srgbClr val="FF0000"/>
                </a:solidFill>
              </a:rPr>
              <a:t>contoh</a:t>
            </a:r>
            <a:r>
              <a:rPr lang="en-US" b="1" i="1" dirty="0">
                <a:solidFill>
                  <a:srgbClr val="FF0000"/>
                </a:solidFill>
              </a:rPr>
              <a:t>)</a:t>
            </a:r>
            <a:endParaRPr lang="en-US" dirty="0">
              <a:solidFill>
                <a:srgbClr val="FF0000"/>
              </a:solidFill>
            </a:endParaRPr>
          </a:p>
        </p:txBody>
      </p:sp>
      <p:pic>
        <p:nvPicPr>
          <p:cNvPr id="15361" name="Picture 1" descr="C:\Users\My Computer\Pictures\2012-09-01\004.jpg"/>
          <p:cNvPicPr>
            <a:picLocks noChangeAspect="1" noChangeArrowheads="1"/>
          </p:cNvPicPr>
          <p:nvPr/>
        </p:nvPicPr>
        <p:blipFill>
          <a:blip r:embed="rId7" cstate="email"/>
          <a:srcRect/>
          <a:stretch>
            <a:fillRect/>
          </a:stretch>
        </p:blipFill>
        <p:spPr bwMode="auto">
          <a:xfrm>
            <a:off x="4343400" y="4175234"/>
            <a:ext cx="2016844" cy="259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362" name="Picture 2" descr="C:\Users\My Computer\Pictures\2012-09-01\016.jpg"/>
          <p:cNvPicPr>
            <a:picLocks noChangeAspect="1" noChangeArrowheads="1"/>
          </p:cNvPicPr>
          <p:nvPr/>
        </p:nvPicPr>
        <p:blipFill>
          <a:blip r:embed="rId8" cstate="email"/>
          <a:srcRect/>
          <a:stretch>
            <a:fillRect/>
          </a:stretch>
        </p:blipFill>
        <p:spPr bwMode="auto">
          <a:xfrm>
            <a:off x="6385034" y="4162098"/>
            <a:ext cx="1981200" cy="259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advClick="0" advTm="30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1924" name="Picture 4" descr="C:\Users\My Computer\Pictures\2012-09-01\011.jpg"/>
          <p:cNvPicPr>
            <a:picLocks noChangeAspect="1" noChangeArrowheads="1"/>
          </p:cNvPicPr>
          <p:nvPr/>
        </p:nvPicPr>
        <p:blipFill>
          <a:blip r:embed="rId4" cstate="email"/>
          <a:srcRect/>
          <a:stretch>
            <a:fillRect/>
          </a:stretch>
        </p:blipFill>
        <p:spPr bwMode="auto">
          <a:xfrm>
            <a:off x="4128448" y="4175234"/>
            <a:ext cx="2194034" cy="2667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 name="Group 6"/>
          <p:cNvGrpSpPr>
            <a:grpSpLocks/>
          </p:cNvGrpSpPr>
          <p:nvPr/>
        </p:nvGrpSpPr>
        <p:grpSpPr bwMode="auto">
          <a:xfrm>
            <a:off x="609600" y="200025"/>
            <a:ext cx="7696200" cy="1231900"/>
            <a:chOff x="914400" y="4822208"/>
            <a:chExt cx="7696200" cy="1232848"/>
          </a:xfrm>
        </p:grpSpPr>
        <p:sp>
          <p:nvSpPr>
            <p:cNvPr id="8" name="Round Diagonal Corner Rectangle 7"/>
            <p:cNvSpPr/>
            <p:nvPr/>
          </p:nvSpPr>
          <p:spPr>
            <a:xfrm>
              <a:off x="914400" y="5341720"/>
              <a:ext cx="7253288" cy="713336"/>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prstClr val="white"/>
                  </a:solidFill>
                </a:rPr>
                <a:t>.……………  </a:t>
              </a:r>
              <a:endParaRPr lang="en-US" dirty="0">
                <a:ln w="10541" cmpd="sng">
                  <a:noFill/>
                  <a:prstDash val="solid"/>
                </a:ln>
                <a:solidFill>
                  <a:prstClr val="white"/>
                </a:solidFill>
              </a:endParaRPr>
            </a:p>
          </p:txBody>
        </p:sp>
        <p:sp>
          <p:nvSpPr>
            <p:cNvPr id="9" name="Round Diagonal Corner Rectangle 8"/>
            <p:cNvSpPr/>
            <p:nvPr/>
          </p:nvSpPr>
          <p:spPr>
            <a:xfrm>
              <a:off x="990600" y="5232098"/>
              <a:ext cx="7510463" cy="760998"/>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dirty="0">
                <a:ln w="10541" cmpd="sng">
                  <a:noFill/>
                  <a:prstDash val="solid"/>
                </a:ln>
                <a:solidFill>
                  <a:prstClr val="white"/>
                </a:solidFill>
              </a:endParaRPr>
            </a:p>
          </p:txBody>
        </p:sp>
        <p:sp>
          <p:nvSpPr>
            <p:cNvPr id="10" name="Oval 9"/>
            <p:cNvSpPr/>
            <p:nvPr/>
          </p:nvSpPr>
          <p:spPr>
            <a:xfrm>
              <a:off x="7315200" y="4822208"/>
              <a:ext cx="1295400" cy="1218550"/>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69635" name="Picture 2" descr="H:\GMTS\Logo Cambridge\CAMBRIDGE-4.jpg"/>
          <p:cNvPicPr>
            <a:picLocks noChangeAspect="1" noChangeArrowheads="1"/>
          </p:cNvPicPr>
          <p:nvPr/>
        </p:nvPicPr>
        <p:blipFill>
          <a:blip r:embed="rId5" cstate="email">
            <a:clrChange>
              <a:clrFrom>
                <a:srgbClr val="FFFFFF"/>
              </a:clrFrom>
              <a:clrTo>
                <a:srgbClr val="FFFFFF">
                  <a:alpha val="0"/>
                </a:srgbClr>
              </a:clrTo>
            </a:clrChange>
          </a:blip>
          <a:srcRect/>
          <a:stretch>
            <a:fillRect/>
          </a:stretch>
        </p:blipFill>
        <p:spPr bwMode="auto">
          <a:xfrm>
            <a:off x="7177088" y="354013"/>
            <a:ext cx="990600" cy="904875"/>
          </a:xfrm>
          <a:prstGeom prst="rect">
            <a:avLst/>
          </a:prstGeom>
          <a:noFill/>
          <a:ln w="9525">
            <a:noFill/>
            <a:miter lim="800000"/>
            <a:headEnd/>
            <a:tailEnd/>
          </a:ln>
        </p:spPr>
      </p:pic>
      <p:sp>
        <p:nvSpPr>
          <p:cNvPr id="40967" name="Rectangle 14"/>
          <p:cNvSpPr>
            <a:spLocks noChangeArrowheads="1"/>
          </p:cNvSpPr>
          <p:nvPr/>
        </p:nvSpPr>
        <p:spPr bwMode="auto">
          <a:xfrm>
            <a:off x="5181600" y="755650"/>
            <a:ext cx="1954213" cy="461963"/>
          </a:xfrm>
          <a:prstGeom prst="rect">
            <a:avLst/>
          </a:prstGeom>
          <a:noFill/>
          <a:ln w="9525">
            <a:noFill/>
            <a:miter lim="800000"/>
            <a:headEnd/>
            <a:tailEnd/>
          </a:ln>
        </p:spPr>
        <p:txBody>
          <a:bodyPr wrap="none">
            <a:spAutoFit/>
          </a:bodyPr>
          <a:lstStyle/>
          <a:p>
            <a:pPr>
              <a:defRPr/>
            </a:pPr>
            <a:r>
              <a:rPr lang="en-US" sz="2400" b="1" dirty="0">
                <a:solidFill>
                  <a:srgbClr val="006600"/>
                </a:solidFill>
                <a:effectLst>
                  <a:outerShdw blurRad="38100" dist="38100" dir="2700000" algn="tl">
                    <a:srgbClr val="000000">
                      <a:alpha val="43137"/>
                    </a:srgbClr>
                  </a:outerShdw>
                </a:effectLst>
                <a:latin typeface="Cambria" pitchFamily="18" charset="0"/>
              </a:rPr>
              <a:t>KETENTUAN</a:t>
            </a:r>
            <a:endParaRPr lang="id-ID" dirty="0">
              <a:solidFill>
                <a:prstClr val="white"/>
              </a:solidFill>
              <a:effectLst>
                <a:outerShdw blurRad="38100" dist="38100" dir="2700000" algn="tl">
                  <a:srgbClr val="000000">
                    <a:alpha val="43137"/>
                  </a:srgbClr>
                </a:outerShdw>
              </a:effectLst>
            </a:endParaRPr>
          </a:p>
        </p:txBody>
      </p:sp>
      <p:pic>
        <p:nvPicPr>
          <p:cNvPr id="11266" name="Picture 2" descr="http://t3.gstatic.com/images?q=tbn:ANd9GcRFbu3DIQLKqPoHV6qyzUaKRp9bZNdEQiw6bw1kPUARKeA6abbVLA"/>
          <p:cNvPicPr>
            <a:picLocks noChangeAspect="1" noChangeArrowheads="1"/>
          </p:cNvPicPr>
          <p:nvPr/>
        </p:nvPicPr>
        <p:blipFill>
          <a:blip r:embed="rId6"/>
          <a:srcRect/>
          <a:stretch>
            <a:fillRect/>
          </a:stretch>
        </p:blipFill>
        <p:spPr bwMode="auto">
          <a:xfrm>
            <a:off x="533400" y="2971800"/>
            <a:ext cx="2888853" cy="2209800"/>
          </a:xfrm>
          <a:prstGeom prst="roundRect">
            <a:avLst>
              <a:gd name="adj" fmla="val 8594"/>
            </a:avLst>
          </a:prstGeom>
          <a:solidFill>
            <a:srgbClr val="FFFFFF">
              <a:shade val="85000"/>
            </a:srgbClr>
          </a:solidFill>
          <a:ln>
            <a:noFill/>
          </a:ln>
          <a:effectLst>
            <a:reflection blurRad="6350" stA="50000" endA="300" endPos="55000" dir="5400000" sy="-100000" algn="bl" rotWithShape="0"/>
          </a:effectLst>
        </p:spPr>
      </p:pic>
      <p:sp>
        <p:nvSpPr>
          <p:cNvPr id="14" name="Rectangle 13"/>
          <p:cNvSpPr>
            <a:spLocks noChangeArrowheads="1"/>
          </p:cNvSpPr>
          <p:nvPr/>
        </p:nvSpPr>
        <p:spPr bwMode="auto">
          <a:xfrm>
            <a:off x="228600" y="6096000"/>
            <a:ext cx="3813175" cy="369888"/>
          </a:xfrm>
          <a:prstGeom prst="rect">
            <a:avLst/>
          </a:prstGeom>
          <a:noFill/>
          <a:ln w="9525">
            <a:noFill/>
            <a:miter lim="800000"/>
            <a:headEnd/>
            <a:tailEnd/>
          </a:ln>
        </p:spPr>
        <p:txBody>
          <a:bodyPr wrap="none">
            <a:spAutoFit/>
          </a:bodyPr>
          <a:lstStyle/>
          <a:p>
            <a:r>
              <a:rPr lang="en-US" b="1" i="1" dirty="0">
                <a:solidFill>
                  <a:srgbClr val="FF0000"/>
                </a:solidFill>
              </a:rPr>
              <a:t>(Photo </a:t>
            </a:r>
            <a:r>
              <a:rPr lang="en-US" b="1" i="1" dirty="0" err="1">
                <a:solidFill>
                  <a:srgbClr val="FF0000"/>
                </a:solidFill>
              </a:rPr>
              <a:t>ini</a:t>
            </a:r>
            <a:r>
              <a:rPr lang="en-US" b="1" i="1" dirty="0">
                <a:solidFill>
                  <a:srgbClr val="FF0000"/>
                </a:solidFill>
              </a:rPr>
              <a:t> </a:t>
            </a:r>
            <a:r>
              <a:rPr lang="en-US" b="1" i="1" dirty="0" err="1">
                <a:solidFill>
                  <a:srgbClr val="FF0000"/>
                </a:solidFill>
              </a:rPr>
              <a:t>hanya</a:t>
            </a:r>
            <a:r>
              <a:rPr lang="en-US" b="1" i="1" dirty="0">
                <a:solidFill>
                  <a:srgbClr val="FF0000"/>
                </a:solidFill>
              </a:rPr>
              <a:t> </a:t>
            </a:r>
            <a:r>
              <a:rPr lang="en-US" b="1" i="1" dirty="0" err="1">
                <a:solidFill>
                  <a:srgbClr val="FF0000"/>
                </a:solidFill>
              </a:rPr>
              <a:t>sebagai</a:t>
            </a:r>
            <a:r>
              <a:rPr lang="en-US" b="1" i="1" dirty="0">
                <a:solidFill>
                  <a:srgbClr val="FF0000"/>
                </a:solidFill>
              </a:rPr>
              <a:t> </a:t>
            </a:r>
            <a:r>
              <a:rPr lang="en-US" b="1" i="1" dirty="0" err="1">
                <a:solidFill>
                  <a:srgbClr val="FF0000"/>
                </a:solidFill>
              </a:rPr>
              <a:t>contoh</a:t>
            </a:r>
            <a:r>
              <a:rPr lang="en-US" b="1" i="1" dirty="0">
                <a:solidFill>
                  <a:srgbClr val="FF0000"/>
                </a:solidFill>
              </a:rPr>
              <a:t>)</a:t>
            </a:r>
            <a:endParaRPr lang="en-US" dirty="0">
              <a:solidFill>
                <a:srgbClr val="FF0000"/>
              </a:solidFill>
            </a:endParaRPr>
          </a:p>
        </p:txBody>
      </p:sp>
      <p:pic>
        <p:nvPicPr>
          <p:cNvPr id="81922" name="Picture 2" descr="C:\Users\My Computer\Pictures\2012-09-01\013.jpg"/>
          <p:cNvPicPr>
            <a:picLocks noChangeAspect="1" noChangeArrowheads="1"/>
          </p:cNvPicPr>
          <p:nvPr/>
        </p:nvPicPr>
        <p:blipFill>
          <a:blip r:embed="rId7" cstate="email"/>
          <a:srcRect/>
          <a:stretch>
            <a:fillRect/>
          </a:stretch>
        </p:blipFill>
        <p:spPr bwMode="auto">
          <a:xfrm>
            <a:off x="4151592" y="1524000"/>
            <a:ext cx="2115204" cy="26143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1923" name="Picture 3" descr="C:\Users\My Computer\Pictures\2012-09-01\012.jpg"/>
          <p:cNvPicPr>
            <a:picLocks noChangeAspect="1" noChangeArrowheads="1"/>
          </p:cNvPicPr>
          <p:nvPr/>
        </p:nvPicPr>
        <p:blipFill>
          <a:blip r:embed="rId8" cstate="email"/>
          <a:srcRect/>
          <a:stretch>
            <a:fillRect/>
          </a:stretch>
        </p:blipFill>
        <p:spPr bwMode="auto">
          <a:xfrm>
            <a:off x="6324600" y="1492980"/>
            <a:ext cx="2216228" cy="2667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1925" name="Picture 5" descr="C:\Users\My Computer\Pictures\2012-09-01\010.jpg"/>
          <p:cNvPicPr>
            <a:picLocks noChangeAspect="1" noChangeArrowheads="1"/>
          </p:cNvPicPr>
          <p:nvPr/>
        </p:nvPicPr>
        <p:blipFill>
          <a:blip r:embed="rId9" cstate="email"/>
          <a:srcRect l="30781" r="5705" b="-587"/>
          <a:stretch>
            <a:fillRect/>
          </a:stretch>
        </p:blipFill>
        <p:spPr bwMode="auto">
          <a:xfrm>
            <a:off x="6340366" y="4156838"/>
            <a:ext cx="2194034" cy="27011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03 - Running In The Family.mp3">
            <a:hlinkClick r:id="" action="ppaction://media"/>
          </p:cNvPr>
          <p:cNvPicPr>
            <a:picLocks noRot="1" noChangeAspect="1"/>
          </p:cNvPicPr>
          <p:nvPr>
            <a:audioFile r:link="rId1"/>
          </p:nvPr>
        </p:nvPicPr>
        <p:blipFill>
          <a:blip r:embed="rId10" cstate="email"/>
          <a:srcRect/>
          <a:stretch>
            <a:fillRect/>
          </a:stretch>
        </p:blipFill>
        <p:spPr bwMode="auto">
          <a:xfrm>
            <a:off x="8839200" y="-76200"/>
            <a:ext cx="304800" cy="304800"/>
          </a:xfrm>
          <a:prstGeom prst="rect">
            <a:avLst/>
          </a:prstGeom>
          <a:noFill/>
          <a:ln w="9525">
            <a:noFill/>
            <a:miter lim="800000"/>
            <a:headEnd/>
            <a:tailEnd/>
          </a:ln>
        </p:spPr>
      </p:pic>
    </p:spTree>
  </p:cSld>
  <p:clrMapOvr>
    <a:masterClrMapping/>
  </p:clrMapOvr>
  <p:transition spd="slow" advClick="0" advTm="30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5"/>
                                        </p:tgtEl>
                                      </p:cBhvr>
                                    </p:cmd>
                                  </p:childTnLst>
                                </p:cTn>
                              </p:par>
                              <p:par>
                                <p:cTn id="7" presetID="10"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animEffect transition="in" filter="fade">
                                      <p:cBhvr>
                                        <p:cTn id="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8" showWhenStopped="0">
                <p:cTn id="10" fill="hold" display="0">
                  <p:stCondLst>
                    <p:cond delay="indefinite"/>
                  </p:stCondLst>
                  <p:endCondLst>
                    <p:cond evt="onPrev" delay="0">
                      <p:tgtEl>
                        <p:sldTgt/>
                      </p:tgtEl>
                    </p:cond>
                    <p:cond evt="onStopAudio" delay="0">
                      <p:tgtEl>
                        <p:sldTgt/>
                      </p:tgtEl>
                    </p:cond>
                  </p:endCondLst>
                </p:cTn>
                <p:tgtEl>
                  <p:spTgt spid="15"/>
                </p:tgtEl>
              </p:cMediaNode>
            </p:audio>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Group 6"/>
          <p:cNvGrpSpPr>
            <a:grpSpLocks/>
          </p:cNvGrpSpPr>
          <p:nvPr/>
        </p:nvGrpSpPr>
        <p:grpSpPr bwMode="auto">
          <a:xfrm>
            <a:off x="609600" y="200025"/>
            <a:ext cx="7696200" cy="1231900"/>
            <a:chOff x="914400" y="4822208"/>
            <a:chExt cx="7696200" cy="1232848"/>
          </a:xfrm>
        </p:grpSpPr>
        <p:sp>
          <p:nvSpPr>
            <p:cNvPr id="8" name="Round Diagonal Corner Rectangle 7"/>
            <p:cNvSpPr/>
            <p:nvPr/>
          </p:nvSpPr>
          <p:spPr>
            <a:xfrm>
              <a:off x="914400" y="5341720"/>
              <a:ext cx="7253288" cy="713336"/>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prstClr val="white"/>
                  </a:solidFill>
                </a:rPr>
                <a:t>.……………  </a:t>
              </a:r>
              <a:endParaRPr lang="en-US" dirty="0">
                <a:ln w="10541" cmpd="sng">
                  <a:noFill/>
                  <a:prstDash val="solid"/>
                </a:ln>
                <a:solidFill>
                  <a:prstClr val="white"/>
                </a:solidFill>
              </a:endParaRPr>
            </a:p>
          </p:txBody>
        </p:sp>
        <p:sp>
          <p:nvSpPr>
            <p:cNvPr id="9" name="Round Diagonal Corner Rectangle 8"/>
            <p:cNvSpPr/>
            <p:nvPr/>
          </p:nvSpPr>
          <p:spPr>
            <a:xfrm>
              <a:off x="990600" y="5232098"/>
              <a:ext cx="7510463" cy="760998"/>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dirty="0">
                <a:ln w="10541" cmpd="sng">
                  <a:noFill/>
                  <a:prstDash val="solid"/>
                </a:ln>
                <a:solidFill>
                  <a:prstClr val="white"/>
                </a:solidFill>
              </a:endParaRPr>
            </a:p>
          </p:txBody>
        </p:sp>
        <p:sp>
          <p:nvSpPr>
            <p:cNvPr id="10" name="Oval 9"/>
            <p:cNvSpPr/>
            <p:nvPr/>
          </p:nvSpPr>
          <p:spPr>
            <a:xfrm>
              <a:off x="7315200" y="4822208"/>
              <a:ext cx="1295400" cy="1218550"/>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69635" name="Picture 2" descr="H:\GMTS\Logo Cambridge\CAMBRIDGE-4.jpg"/>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7177088" y="354013"/>
            <a:ext cx="990600" cy="904875"/>
          </a:xfrm>
          <a:prstGeom prst="rect">
            <a:avLst/>
          </a:prstGeom>
          <a:noFill/>
          <a:ln w="9525">
            <a:noFill/>
            <a:miter lim="800000"/>
            <a:headEnd/>
            <a:tailEnd/>
          </a:ln>
        </p:spPr>
      </p:pic>
      <p:sp>
        <p:nvSpPr>
          <p:cNvPr id="40967" name="Rectangle 14"/>
          <p:cNvSpPr>
            <a:spLocks noChangeArrowheads="1"/>
          </p:cNvSpPr>
          <p:nvPr/>
        </p:nvSpPr>
        <p:spPr bwMode="auto">
          <a:xfrm>
            <a:off x="5181600" y="755650"/>
            <a:ext cx="1954213" cy="461963"/>
          </a:xfrm>
          <a:prstGeom prst="rect">
            <a:avLst/>
          </a:prstGeom>
          <a:noFill/>
          <a:ln w="9525">
            <a:noFill/>
            <a:miter lim="800000"/>
            <a:headEnd/>
            <a:tailEnd/>
          </a:ln>
        </p:spPr>
        <p:txBody>
          <a:bodyPr wrap="none">
            <a:spAutoFit/>
          </a:bodyPr>
          <a:lstStyle/>
          <a:p>
            <a:pPr>
              <a:defRPr/>
            </a:pPr>
            <a:r>
              <a:rPr lang="en-US" sz="2400" b="1" dirty="0">
                <a:solidFill>
                  <a:srgbClr val="006600"/>
                </a:solidFill>
                <a:effectLst>
                  <a:outerShdw blurRad="38100" dist="38100" dir="2700000" algn="tl">
                    <a:srgbClr val="000000">
                      <a:alpha val="43137"/>
                    </a:srgbClr>
                  </a:outerShdw>
                </a:effectLst>
                <a:latin typeface="Cambria" pitchFamily="18" charset="0"/>
              </a:rPr>
              <a:t>KETENTUAN</a:t>
            </a:r>
            <a:endParaRPr lang="id-ID" dirty="0">
              <a:solidFill>
                <a:prstClr val="white"/>
              </a:solidFill>
              <a:effectLst>
                <a:outerShdw blurRad="38100" dist="38100" dir="2700000" algn="tl">
                  <a:srgbClr val="000000">
                    <a:alpha val="43137"/>
                  </a:srgbClr>
                </a:outerShdw>
              </a:effectLst>
            </a:endParaRPr>
          </a:p>
        </p:txBody>
      </p:sp>
      <p:pic>
        <p:nvPicPr>
          <p:cNvPr id="11266" name="Picture 2" descr="http://t3.gstatic.com/images?q=tbn:ANd9GcRFbu3DIQLKqPoHV6qyzUaKRp9bZNdEQiw6bw1kPUARKeA6abbVLA"/>
          <p:cNvPicPr>
            <a:picLocks noChangeAspect="1" noChangeArrowheads="1"/>
          </p:cNvPicPr>
          <p:nvPr/>
        </p:nvPicPr>
        <p:blipFill>
          <a:blip r:embed="rId4"/>
          <a:srcRect/>
          <a:stretch>
            <a:fillRect/>
          </a:stretch>
        </p:blipFill>
        <p:spPr bwMode="auto">
          <a:xfrm>
            <a:off x="551796" y="2372706"/>
            <a:ext cx="2888853" cy="2209800"/>
          </a:xfrm>
          <a:prstGeom prst="roundRect">
            <a:avLst>
              <a:gd name="adj" fmla="val 8594"/>
            </a:avLst>
          </a:prstGeom>
          <a:solidFill>
            <a:srgbClr val="FFFFFF">
              <a:shade val="85000"/>
            </a:srgbClr>
          </a:solidFill>
          <a:ln>
            <a:noFill/>
          </a:ln>
          <a:effectLst>
            <a:reflection blurRad="6350" stA="50000" endA="300" endPos="55000" dir="5400000" sy="-100000" algn="bl" rotWithShape="0"/>
          </a:effectLst>
        </p:spPr>
      </p:pic>
      <p:sp>
        <p:nvSpPr>
          <p:cNvPr id="14" name="Rectangle 13"/>
          <p:cNvSpPr>
            <a:spLocks noChangeArrowheads="1"/>
          </p:cNvSpPr>
          <p:nvPr/>
        </p:nvSpPr>
        <p:spPr bwMode="auto">
          <a:xfrm>
            <a:off x="73025" y="6248400"/>
            <a:ext cx="3813175" cy="369888"/>
          </a:xfrm>
          <a:prstGeom prst="rect">
            <a:avLst/>
          </a:prstGeom>
          <a:noFill/>
          <a:ln w="9525">
            <a:noFill/>
            <a:miter lim="800000"/>
            <a:headEnd/>
            <a:tailEnd/>
          </a:ln>
        </p:spPr>
        <p:txBody>
          <a:bodyPr wrap="none">
            <a:spAutoFit/>
          </a:bodyPr>
          <a:lstStyle/>
          <a:p>
            <a:r>
              <a:rPr lang="en-US" b="1" i="1" dirty="0">
                <a:solidFill>
                  <a:srgbClr val="FF0000"/>
                </a:solidFill>
              </a:rPr>
              <a:t>(Photo </a:t>
            </a:r>
            <a:r>
              <a:rPr lang="en-US" b="1" i="1" dirty="0" err="1">
                <a:solidFill>
                  <a:srgbClr val="FF0000"/>
                </a:solidFill>
              </a:rPr>
              <a:t>ini</a:t>
            </a:r>
            <a:r>
              <a:rPr lang="en-US" b="1" i="1" dirty="0">
                <a:solidFill>
                  <a:srgbClr val="FF0000"/>
                </a:solidFill>
              </a:rPr>
              <a:t> </a:t>
            </a:r>
            <a:r>
              <a:rPr lang="en-US" b="1" i="1" dirty="0" err="1">
                <a:solidFill>
                  <a:srgbClr val="FF0000"/>
                </a:solidFill>
              </a:rPr>
              <a:t>hanya</a:t>
            </a:r>
            <a:r>
              <a:rPr lang="en-US" b="1" i="1" dirty="0">
                <a:solidFill>
                  <a:srgbClr val="FF0000"/>
                </a:solidFill>
              </a:rPr>
              <a:t> </a:t>
            </a:r>
            <a:r>
              <a:rPr lang="en-US" b="1" i="1" dirty="0" err="1">
                <a:solidFill>
                  <a:srgbClr val="FF0000"/>
                </a:solidFill>
              </a:rPr>
              <a:t>sebagai</a:t>
            </a:r>
            <a:r>
              <a:rPr lang="en-US" b="1" i="1" dirty="0">
                <a:solidFill>
                  <a:srgbClr val="FF0000"/>
                </a:solidFill>
              </a:rPr>
              <a:t> </a:t>
            </a:r>
            <a:r>
              <a:rPr lang="en-US" b="1" i="1" dirty="0" err="1">
                <a:solidFill>
                  <a:srgbClr val="FF0000"/>
                </a:solidFill>
              </a:rPr>
              <a:t>contoh</a:t>
            </a:r>
            <a:r>
              <a:rPr lang="en-US" b="1" i="1" dirty="0">
                <a:solidFill>
                  <a:srgbClr val="FF0000"/>
                </a:solidFill>
              </a:rPr>
              <a:t>)</a:t>
            </a:r>
            <a:endParaRPr lang="en-US" dirty="0">
              <a:solidFill>
                <a:srgbClr val="FF0000"/>
              </a:solidFill>
            </a:endParaRPr>
          </a:p>
        </p:txBody>
      </p:sp>
      <p:pic>
        <p:nvPicPr>
          <p:cNvPr id="82946" name="Picture 2" descr="C:\Users\My Computer\Pictures\2012-09-01\009.jpg"/>
          <p:cNvPicPr>
            <a:picLocks noChangeAspect="1" noChangeArrowheads="1"/>
          </p:cNvPicPr>
          <p:nvPr/>
        </p:nvPicPr>
        <p:blipFill>
          <a:blip r:embed="rId5" cstate="email"/>
          <a:srcRect l="14943" r="16010"/>
          <a:stretch>
            <a:fillRect/>
          </a:stretch>
        </p:blipFill>
        <p:spPr bwMode="auto">
          <a:xfrm>
            <a:off x="4267200" y="1495609"/>
            <a:ext cx="2209800" cy="24830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2947" name="Picture 3" descr="C:\Users\My Computer\Pictures\2012-09-01\008.jpg"/>
          <p:cNvPicPr>
            <a:picLocks noChangeAspect="1" noChangeArrowheads="1"/>
          </p:cNvPicPr>
          <p:nvPr/>
        </p:nvPicPr>
        <p:blipFill>
          <a:blip r:embed="rId6" cstate="print"/>
          <a:srcRect l="20149" r="14925"/>
          <a:stretch>
            <a:fillRect/>
          </a:stretch>
        </p:blipFill>
        <p:spPr bwMode="auto">
          <a:xfrm>
            <a:off x="6629400" y="1485900"/>
            <a:ext cx="2133600" cy="2552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2948" name="Picture 4" descr="C:\Users\My Computer\Pictures\2012-09-01\007.jpg"/>
          <p:cNvPicPr>
            <a:picLocks noChangeAspect="1" noChangeArrowheads="1"/>
          </p:cNvPicPr>
          <p:nvPr/>
        </p:nvPicPr>
        <p:blipFill>
          <a:blip r:embed="rId7" cstate="print"/>
          <a:srcRect l="25714" r="10000"/>
          <a:stretch>
            <a:fillRect/>
          </a:stretch>
        </p:blipFill>
        <p:spPr bwMode="auto">
          <a:xfrm>
            <a:off x="4239904" y="4065896"/>
            <a:ext cx="2286000" cy="2667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2949" name="Picture 5" descr="C:\Users\My Computer\Pictures\2012-09-01\005.jpg"/>
          <p:cNvPicPr>
            <a:picLocks noChangeAspect="1" noChangeArrowheads="1"/>
          </p:cNvPicPr>
          <p:nvPr/>
        </p:nvPicPr>
        <p:blipFill>
          <a:blip r:embed="rId8" cstate="print"/>
          <a:srcRect l="14018" r="20765"/>
          <a:stretch>
            <a:fillRect/>
          </a:stretch>
        </p:blipFill>
        <p:spPr bwMode="auto">
          <a:xfrm>
            <a:off x="6588456" y="4102268"/>
            <a:ext cx="2199294" cy="26601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advClick="0" advTm="30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Group 6"/>
          <p:cNvGrpSpPr>
            <a:grpSpLocks/>
          </p:cNvGrpSpPr>
          <p:nvPr/>
        </p:nvGrpSpPr>
        <p:grpSpPr bwMode="auto">
          <a:xfrm>
            <a:off x="609600" y="200025"/>
            <a:ext cx="7696200" cy="1231900"/>
            <a:chOff x="914400" y="4822208"/>
            <a:chExt cx="7696200" cy="1232848"/>
          </a:xfrm>
        </p:grpSpPr>
        <p:sp>
          <p:nvSpPr>
            <p:cNvPr id="8" name="Round Diagonal Corner Rectangle 7"/>
            <p:cNvSpPr/>
            <p:nvPr/>
          </p:nvSpPr>
          <p:spPr>
            <a:xfrm>
              <a:off x="914400" y="5341720"/>
              <a:ext cx="7253288" cy="713336"/>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prstClr val="white"/>
                  </a:solidFill>
                </a:rPr>
                <a:t>.……………  </a:t>
              </a:r>
              <a:endParaRPr lang="en-US" dirty="0">
                <a:ln w="10541" cmpd="sng">
                  <a:noFill/>
                  <a:prstDash val="solid"/>
                </a:ln>
                <a:solidFill>
                  <a:prstClr val="white"/>
                </a:solidFill>
              </a:endParaRPr>
            </a:p>
          </p:txBody>
        </p:sp>
        <p:sp>
          <p:nvSpPr>
            <p:cNvPr id="9" name="Round Diagonal Corner Rectangle 8"/>
            <p:cNvSpPr/>
            <p:nvPr/>
          </p:nvSpPr>
          <p:spPr>
            <a:xfrm>
              <a:off x="990600" y="5232098"/>
              <a:ext cx="7510463" cy="760998"/>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dirty="0">
                <a:ln w="10541" cmpd="sng">
                  <a:noFill/>
                  <a:prstDash val="solid"/>
                </a:ln>
                <a:solidFill>
                  <a:prstClr val="white"/>
                </a:solidFill>
              </a:endParaRPr>
            </a:p>
          </p:txBody>
        </p:sp>
        <p:sp>
          <p:nvSpPr>
            <p:cNvPr id="10" name="Oval 9"/>
            <p:cNvSpPr/>
            <p:nvPr/>
          </p:nvSpPr>
          <p:spPr>
            <a:xfrm>
              <a:off x="7315200" y="4822208"/>
              <a:ext cx="1295400" cy="1218550"/>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69635" name="Picture 2" descr="H:\GMTS\Logo Cambridge\CAMBRIDGE-4.jpg"/>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7177088" y="354013"/>
            <a:ext cx="990600" cy="904875"/>
          </a:xfrm>
          <a:prstGeom prst="rect">
            <a:avLst/>
          </a:prstGeom>
          <a:noFill/>
          <a:ln w="9525">
            <a:noFill/>
            <a:miter lim="800000"/>
            <a:headEnd/>
            <a:tailEnd/>
          </a:ln>
        </p:spPr>
      </p:pic>
      <p:sp>
        <p:nvSpPr>
          <p:cNvPr id="40967" name="Rectangle 14"/>
          <p:cNvSpPr>
            <a:spLocks noChangeArrowheads="1"/>
          </p:cNvSpPr>
          <p:nvPr/>
        </p:nvSpPr>
        <p:spPr bwMode="auto">
          <a:xfrm>
            <a:off x="5181600" y="755650"/>
            <a:ext cx="1954213" cy="461963"/>
          </a:xfrm>
          <a:prstGeom prst="rect">
            <a:avLst/>
          </a:prstGeom>
          <a:noFill/>
          <a:ln w="9525">
            <a:noFill/>
            <a:miter lim="800000"/>
            <a:headEnd/>
            <a:tailEnd/>
          </a:ln>
        </p:spPr>
        <p:txBody>
          <a:bodyPr wrap="none">
            <a:spAutoFit/>
          </a:bodyPr>
          <a:lstStyle/>
          <a:p>
            <a:pPr>
              <a:defRPr/>
            </a:pPr>
            <a:r>
              <a:rPr lang="en-US" sz="2400" b="1" dirty="0">
                <a:solidFill>
                  <a:srgbClr val="006600"/>
                </a:solidFill>
                <a:effectLst>
                  <a:outerShdw blurRad="38100" dist="38100" dir="2700000" algn="tl">
                    <a:srgbClr val="000000">
                      <a:alpha val="43137"/>
                    </a:srgbClr>
                  </a:outerShdw>
                </a:effectLst>
                <a:latin typeface="Cambria" pitchFamily="18" charset="0"/>
              </a:rPr>
              <a:t>KETENTUAN</a:t>
            </a:r>
            <a:endParaRPr lang="id-ID" dirty="0">
              <a:solidFill>
                <a:prstClr val="white"/>
              </a:solidFill>
              <a:effectLst>
                <a:outerShdw blurRad="38100" dist="38100" dir="2700000" algn="tl">
                  <a:srgbClr val="000000">
                    <a:alpha val="43137"/>
                  </a:srgbClr>
                </a:outerShdw>
              </a:effectLst>
            </a:endParaRPr>
          </a:p>
        </p:txBody>
      </p:sp>
      <p:pic>
        <p:nvPicPr>
          <p:cNvPr id="11266" name="Picture 2" descr="http://t3.gstatic.com/images?q=tbn:ANd9GcRFbu3DIQLKqPoHV6qyzUaKRp9bZNdEQiw6bw1kPUARKeA6abbVLA"/>
          <p:cNvPicPr>
            <a:picLocks noChangeAspect="1" noChangeArrowheads="1"/>
          </p:cNvPicPr>
          <p:nvPr/>
        </p:nvPicPr>
        <p:blipFill>
          <a:blip r:embed="rId4"/>
          <a:srcRect/>
          <a:stretch>
            <a:fillRect/>
          </a:stretch>
        </p:blipFill>
        <p:spPr bwMode="auto">
          <a:xfrm>
            <a:off x="551796" y="2372706"/>
            <a:ext cx="2888853" cy="2209800"/>
          </a:xfrm>
          <a:prstGeom prst="roundRect">
            <a:avLst>
              <a:gd name="adj" fmla="val 8594"/>
            </a:avLst>
          </a:prstGeom>
          <a:solidFill>
            <a:srgbClr val="FFFFFF">
              <a:shade val="85000"/>
            </a:srgbClr>
          </a:solidFill>
          <a:ln>
            <a:noFill/>
          </a:ln>
          <a:effectLst>
            <a:reflection blurRad="6350" stA="50000" endA="300" endPos="55000" dir="5400000" sy="-100000" algn="bl" rotWithShape="0"/>
          </a:effectLst>
        </p:spPr>
      </p:pic>
      <p:sp>
        <p:nvSpPr>
          <p:cNvPr id="14" name="Rectangle 13"/>
          <p:cNvSpPr>
            <a:spLocks noChangeArrowheads="1"/>
          </p:cNvSpPr>
          <p:nvPr/>
        </p:nvSpPr>
        <p:spPr bwMode="auto">
          <a:xfrm>
            <a:off x="73025" y="6248400"/>
            <a:ext cx="3813175" cy="369888"/>
          </a:xfrm>
          <a:prstGeom prst="rect">
            <a:avLst/>
          </a:prstGeom>
          <a:noFill/>
          <a:ln w="9525">
            <a:noFill/>
            <a:miter lim="800000"/>
            <a:headEnd/>
            <a:tailEnd/>
          </a:ln>
        </p:spPr>
        <p:txBody>
          <a:bodyPr wrap="none">
            <a:spAutoFit/>
          </a:bodyPr>
          <a:lstStyle/>
          <a:p>
            <a:r>
              <a:rPr lang="en-US" b="1" i="1" dirty="0">
                <a:solidFill>
                  <a:srgbClr val="FF0000"/>
                </a:solidFill>
              </a:rPr>
              <a:t>(Photo </a:t>
            </a:r>
            <a:r>
              <a:rPr lang="en-US" b="1" i="1" dirty="0" err="1">
                <a:solidFill>
                  <a:srgbClr val="FF0000"/>
                </a:solidFill>
              </a:rPr>
              <a:t>ini</a:t>
            </a:r>
            <a:r>
              <a:rPr lang="en-US" b="1" i="1" dirty="0">
                <a:solidFill>
                  <a:srgbClr val="FF0000"/>
                </a:solidFill>
              </a:rPr>
              <a:t> </a:t>
            </a:r>
            <a:r>
              <a:rPr lang="en-US" b="1" i="1" dirty="0" err="1">
                <a:solidFill>
                  <a:srgbClr val="FF0000"/>
                </a:solidFill>
              </a:rPr>
              <a:t>hanya</a:t>
            </a:r>
            <a:r>
              <a:rPr lang="en-US" b="1" i="1" dirty="0">
                <a:solidFill>
                  <a:srgbClr val="FF0000"/>
                </a:solidFill>
              </a:rPr>
              <a:t> </a:t>
            </a:r>
            <a:r>
              <a:rPr lang="en-US" b="1" i="1" dirty="0" err="1">
                <a:solidFill>
                  <a:srgbClr val="FF0000"/>
                </a:solidFill>
              </a:rPr>
              <a:t>sebagai</a:t>
            </a:r>
            <a:r>
              <a:rPr lang="en-US" b="1" i="1" dirty="0">
                <a:solidFill>
                  <a:srgbClr val="FF0000"/>
                </a:solidFill>
              </a:rPr>
              <a:t> </a:t>
            </a:r>
            <a:r>
              <a:rPr lang="en-US" b="1" i="1" dirty="0" err="1">
                <a:solidFill>
                  <a:srgbClr val="FF0000"/>
                </a:solidFill>
              </a:rPr>
              <a:t>contoh</a:t>
            </a:r>
            <a:r>
              <a:rPr lang="en-US" b="1" i="1" dirty="0">
                <a:solidFill>
                  <a:srgbClr val="FF0000"/>
                </a:solidFill>
              </a:rPr>
              <a:t>)</a:t>
            </a:r>
            <a:endParaRPr lang="en-US" dirty="0">
              <a:solidFill>
                <a:srgbClr val="FF0000"/>
              </a:solidFill>
            </a:endParaRPr>
          </a:p>
        </p:txBody>
      </p:sp>
      <p:pic>
        <p:nvPicPr>
          <p:cNvPr id="83970" name="Picture 2" descr="C:\Users\My Computer\Pictures\2012-09-01\004.jpg"/>
          <p:cNvPicPr>
            <a:picLocks noChangeAspect="1" noChangeArrowheads="1"/>
          </p:cNvPicPr>
          <p:nvPr/>
        </p:nvPicPr>
        <p:blipFill>
          <a:blip r:embed="rId5" cstate="print"/>
          <a:srcRect l="22222" r="13333"/>
          <a:stretch>
            <a:fillRect/>
          </a:stretch>
        </p:blipFill>
        <p:spPr bwMode="auto">
          <a:xfrm>
            <a:off x="4343400" y="1532436"/>
            <a:ext cx="2209800" cy="25823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3971" name="Picture 3" descr="C:\Users\My Computer\Pictures\2012-09-01\002.jpg"/>
          <p:cNvPicPr>
            <a:picLocks noChangeAspect="1" noChangeArrowheads="1"/>
          </p:cNvPicPr>
          <p:nvPr/>
        </p:nvPicPr>
        <p:blipFill>
          <a:blip r:embed="rId6" cstate="print"/>
          <a:srcRect l="30813" r="11330"/>
          <a:stretch>
            <a:fillRect/>
          </a:stretch>
        </p:blipFill>
        <p:spPr bwMode="auto">
          <a:xfrm>
            <a:off x="6587362" y="1524000"/>
            <a:ext cx="2120464" cy="25601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3972" name="Picture 4" descr="C:\Users\My Computer\Pictures\2012-09-01\015.jpg"/>
          <p:cNvPicPr>
            <a:picLocks noChangeAspect="1" noChangeArrowheads="1"/>
          </p:cNvPicPr>
          <p:nvPr/>
        </p:nvPicPr>
        <p:blipFill>
          <a:blip r:embed="rId7" cstate="print"/>
          <a:srcRect l="25000" r="13264"/>
          <a:stretch>
            <a:fillRect/>
          </a:stretch>
        </p:blipFill>
        <p:spPr bwMode="auto">
          <a:xfrm>
            <a:off x="4361796" y="4112170"/>
            <a:ext cx="2195304" cy="2667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3973" name="Picture 5" descr="C:\Users\My Computer\Pictures\2012-09-01\021.jpg"/>
          <p:cNvPicPr>
            <a:picLocks noChangeAspect="1" noChangeArrowheads="1"/>
          </p:cNvPicPr>
          <p:nvPr/>
        </p:nvPicPr>
        <p:blipFill>
          <a:blip r:embed="rId8" cstate="print"/>
          <a:srcRect l="17246" r="20243"/>
          <a:stretch>
            <a:fillRect/>
          </a:stretch>
        </p:blipFill>
        <p:spPr bwMode="auto">
          <a:xfrm>
            <a:off x="6597868" y="4146844"/>
            <a:ext cx="2117834" cy="26512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advClick="0" advTm="30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68610" name="Group 6"/>
          <p:cNvGrpSpPr>
            <a:grpSpLocks/>
          </p:cNvGrpSpPr>
          <p:nvPr/>
        </p:nvGrpSpPr>
        <p:grpSpPr bwMode="auto">
          <a:xfrm>
            <a:off x="609600" y="200025"/>
            <a:ext cx="7696200" cy="1231900"/>
            <a:chOff x="914400" y="4822208"/>
            <a:chExt cx="7696200" cy="1232848"/>
          </a:xfrm>
        </p:grpSpPr>
        <p:sp>
          <p:nvSpPr>
            <p:cNvPr id="8" name="Round Diagonal Corner Rectangle 7"/>
            <p:cNvSpPr/>
            <p:nvPr/>
          </p:nvSpPr>
          <p:spPr>
            <a:xfrm>
              <a:off x="914400" y="5341720"/>
              <a:ext cx="7253288" cy="713336"/>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prstClr val="white"/>
                  </a:solidFill>
                </a:rPr>
                <a:t>.……………  </a:t>
              </a:r>
              <a:endParaRPr lang="en-US" dirty="0">
                <a:ln w="10541" cmpd="sng">
                  <a:noFill/>
                  <a:prstDash val="solid"/>
                </a:ln>
                <a:solidFill>
                  <a:prstClr val="white"/>
                </a:solidFill>
              </a:endParaRPr>
            </a:p>
          </p:txBody>
        </p:sp>
        <p:sp>
          <p:nvSpPr>
            <p:cNvPr id="9" name="Round Diagonal Corner Rectangle 8"/>
            <p:cNvSpPr/>
            <p:nvPr/>
          </p:nvSpPr>
          <p:spPr>
            <a:xfrm>
              <a:off x="990600" y="5232098"/>
              <a:ext cx="7510463" cy="760998"/>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dirty="0">
                <a:ln w="10541" cmpd="sng">
                  <a:noFill/>
                  <a:prstDash val="solid"/>
                </a:ln>
                <a:solidFill>
                  <a:prstClr val="white"/>
                </a:solidFill>
              </a:endParaRPr>
            </a:p>
          </p:txBody>
        </p:sp>
        <p:sp>
          <p:nvSpPr>
            <p:cNvPr id="10" name="Oval 9"/>
            <p:cNvSpPr/>
            <p:nvPr/>
          </p:nvSpPr>
          <p:spPr>
            <a:xfrm>
              <a:off x="7315200" y="4822208"/>
              <a:ext cx="1295400" cy="1218550"/>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68611" name="Picture 2" descr="H:\GMTS\Logo Cambridge\CAMBRIDGE-4.jpg"/>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7177088" y="354013"/>
            <a:ext cx="990600" cy="904875"/>
          </a:xfrm>
          <a:prstGeom prst="rect">
            <a:avLst/>
          </a:prstGeom>
          <a:noFill/>
          <a:ln w="9525">
            <a:noFill/>
            <a:miter lim="800000"/>
            <a:headEnd/>
            <a:tailEnd/>
          </a:ln>
        </p:spPr>
      </p:pic>
      <p:sp>
        <p:nvSpPr>
          <p:cNvPr id="40967" name="Rectangle 14"/>
          <p:cNvSpPr>
            <a:spLocks noChangeArrowheads="1"/>
          </p:cNvSpPr>
          <p:nvPr/>
        </p:nvSpPr>
        <p:spPr bwMode="auto">
          <a:xfrm>
            <a:off x="5181600" y="755650"/>
            <a:ext cx="1954213" cy="461963"/>
          </a:xfrm>
          <a:prstGeom prst="rect">
            <a:avLst/>
          </a:prstGeom>
          <a:noFill/>
          <a:ln w="9525">
            <a:noFill/>
            <a:miter lim="800000"/>
            <a:headEnd/>
            <a:tailEnd/>
          </a:ln>
        </p:spPr>
        <p:txBody>
          <a:bodyPr wrap="none">
            <a:spAutoFit/>
          </a:bodyPr>
          <a:lstStyle/>
          <a:p>
            <a:pPr>
              <a:defRPr/>
            </a:pPr>
            <a:r>
              <a:rPr lang="en-US" sz="2400" b="1" dirty="0">
                <a:solidFill>
                  <a:srgbClr val="006600"/>
                </a:solidFill>
                <a:effectLst>
                  <a:outerShdw blurRad="38100" dist="38100" dir="2700000" algn="tl">
                    <a:srgbClr val="000000">
                      <a:alpha val="43137"/>
                    </a:srgbClr>
                  </a:outerShdw>
                </a:effectLst>
                <a:latin typeface="Cambria" pitchFamily="18" charset="0"/>
              </a:rPr>
              <a:t>KETENTUAN</a:t>
            </a:r>
            <a:endParaRPr lang="id-ID" dirty="0">
              <a:solidFill>
                <a:prstClr val="white"/>
              </a:solidFill>
              <a:effectLst>
                <a:outerShdw blurRad="38100" dist="38100" dir="2700000" algn="tl">
                  <a:srgbClr val="000000">
                    <a:alpha val="43137"/>
                  </a:srgbClr>
                </a:outerShdw>
              </a:effectLst>
            </a:endParaRPr>
          </a:p>
        </p:txBody>
      </p:sp>
      <p:pic>
        <p:nvPicPr>
          <p:cNvPr id="1026" name="Picture 2" descr="C:\Users\My Computer\Pictures\2012-07-20 photo in BB\photo in BB 521.jpg"/>
          <p:cNvPicPr>
            <a:picLocks noChangeAspect="1" noChangeArrowheads="1"/>
          </p:cNvPicPr>
          <p:nvPr/>
        </p:nvPicPr>
        <p:blipFill>
          <a:blip r:embed="rId4" cstate="email"/>
          <a:srcRect/>
          <a:stretch>
            <a:fillRect/>
          </a:stretch>
        </p:blipFill>
        <p:spPr bwMode="auto">
          <a:xfrm>
            <a:off x="5730766" y="2057400"/>
            <a:ext cx="3032234" cy="39148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266" name="Picture 2" descr="http://t3.gstatic.com/images?q=tbn:ANd9GcRFbu3DIQLKqPoHV6qyzUaKRp9bZNdEQiw6bw1kPUARKeA6abbVLA"/>
          <p:cNvPicPr>
            <a:picLocks noChangeAspect="1" noChangeArrowheads="1"/>
          </p:cNvPicPr>
          <p:nvPr/>
        </p:nvPicPr>
        <p:blipFill>
          <a:blip r:embed="rId5"/>
          <a:srcRect/>
          <a:stretch>
            <a:fillRect/>
          </a:stretch>
        </p:blipFill>
        <p:spPr bwMode="auto">
          <a:xfrm flipV="1">
            <a:off x="31532" y="2895600"/>
            <a:ext cx="2888853" cy="2209800"/>
          </a:xfrm>
          <a:prstGeom prst="roundRect">
            <a:avLst>
              <a:gd name="adj" fmla="val 8594"/>
            </a:avLst>
          </a:prstGeom>
          <a:solidFill>
            <a:srgbClr val="FFFFFF">
              <a:shade val="85000"/>
            </a:srgbClr>
          </a:solidFill>
          <a:ln>
            <a:noFill/>
          </a:ln>
          <a:effectLst>
            <a:reflection blurRad="6350" stA="50000" endA="300" endPos="55000" dir="5400000" sy="-100000" algn="bl" rotWithShape="0"/>
          </a:effectLst>
        </p:spPr>
      </p:pic>
      <p:pic>
        <p:nvPicPr>
          <p:cNvPr id="11267" name="Picture 3" descr="C:\Users\My Computer\Pictures\2012-07-27 photo in BB\photo in BB 448.jpg"/>
          <p:cNvPicPr>
            <a:picLocks noChangeAspect="1" noChangeArrowheads="1"/>
          </p:cNvPicPr>
          <p:nvPr/>
        </p:nvPicPr>
        <p:blipFill>
          <a:blip r:embed="rId6" cstate="email"/>
          <a:srcRect/>
          <a:stretch>
            <a:fillRect/>
          </a:stretch>
        </p:blipFill>
        <p:spPr bwMode="auto">
          <a:xfrm rot="16200000">
            <a:off x="2141484" y="2506717"/>
            <a:ext cx="3946633"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Rectangle 11"/>
          <p:cNvSpPr>
            <a:spLocks noChangeArrowheads="1"/>
          </p:cNvSpPr>
          <p:nvPr/>
        </p:nvSpPr>
        <p:spPr bwMode="auto">
          <a:xfrm>
            <a:off x="4156075" y="6051550"/>
            <a:ext cx="3813175" cy="369888"/>
          </a:xfrm>
          <a:prstGeom prst="rect">
            <a:avLst/>
          </a:prstGeom>
          <a:noFill/>
          <a:ln w="9525">
            <a:noFill/>
            <a:miter lim="800000"/>
            <a:headEnd/>
            <a:tailEnd/>
          </a:ln>
        </p:spPr>
        <p:txBody>
          <a:bodyPr wrap="none">
            <a:spAutoFit/>
          </a:bodyPr>
          <a:lstStyle/>
          <a:p>
            <a:r>
              <a:rPr lang="en-US" b="1" i="1">
                <a:solidFill>
                  <a:srgbClr val="FF0000"/>
                </a:solidFill>
              </a:rPr>
              <a:t>(Photo ini hanya sebagai contoh)</a:t>
            </a:r>
            <a:endParaRPr lang="en-US">
              <a:solidFill>
                <a:srgbClr val="FF0000"/>
              </a:solidFill>
            </a:endParaRPr>
          </a:p>
        </p:txBody>
      </p:sp>
      <p:sp>
        <p:nvSpPr>
          <p:cNvPr id="68617" name="TextBox 13"/>
          <p:cNvSpPr txBox="1">
            <a:spLocks noChangeArrowheads="1"/>
          </p:cNvSpPr>
          <p:nvPr/>
        </p:nvSpPr>
        <p:spPr bwMode="auto">
          <a:xfrm>
            <a:off x="3962400" y="3035300"/>
            <a:ext cx="228600" cy="381000"/>
          </a:xfrm>
          <a:prstGeom prst="rect">
            <a:avLst/>
          </a:prstGeom>
          <a:solidFill>
            <a:srgbClr val="A09378"/>
          </a:solidFill>
          <a:ln w="9525">
            <a:noFill/>
            <a:miter lim="800000"/>
            <a:headEnd/>
            <a:tailEnd/>
          </a:ln>
        </p:spPr>
        <p:txBody>
          <a:bodyPr>
            <a:spAutoFit/>
          </a:bodyPr>
          <a:lstStyle/>
          <a:p>
            <a:endParaRPr lang="en-US"/>
          </a:p>
        </p:txBody>
      </p:sp>
      <p:sp>
        <p:nvSpPr>
          <p:cNvPr id="15" name="TextBox 14"/>
          <p:cNvSpPr txBox="1"/>
          <p:nvPr/>
        </p:nvSpPr>
        <p:spPr>
          <a:xfrm>
            <a:off x="7538112" y="2983468"/>
            <a:ext cx="152400" cy="369332"/>
          </a:xfrm>
          <a:prstGeom prst="rect">
            <a:avLst/>
          </a:prstGeom>
          <a:ln>
            <a:solidFill>
              <a:schemeClr val="tx2">
                <a:lumMod val="50000"/>
              </a:schemeClr>
            </a:solidFill>
          </a:ln>
        </p:spPr>
        <p:style>
          <a:lnRef idx="0">
            <a:scrgbClr r="0" g="0" b="0"/>
          </a:lnRef>
          <a:fillRef idx="1003">
            <a:schemeClr val="lt2"/>
          </a:fillRef>
          <a:effectRef idx="0">
            <a:scrgbClr r="0" g="0" b="0"/>
          </a:effectRef>
          <a:fontRef idx="major"/>
        </p:style>
        <p:txBody>
          <a:bodyPr>
            <a:spAutoFit/>
          </a:bodyPr>
          <a:lstStyle/>
          <a:p>
            <a:pPr>
              <a:defRPr/>
            </a:pPr>
            <a:endParaRPr lang="en-US" dirty="0">
              <a:solidFill>
                <a:srgbClr val="FF0000"/>
              </a:solidFill>
            </a:endParaRPr>
          </a:p>
        </p:txBody>
      </p:sp>
    </p:spTree>
  </p:cSld>
  <p:clrMapOvr>
    <a:masterClrMapping/>
  </p:clrMapOvr>
  <p:transition spd="slow" advClick="0" advTm="25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70658" name="Group 6"/>
          <p:cNvGrpSpPr>
            <a:grpSpLocks/>
          </p:cNvGrpSpPr>
          <p:nvPr/>
        </p:nvGrpSpPr>
        <p:grpSpPr bwMode="auto">
          <a:xfrm>
            <a:off x="609600" y="200025"/>
            <a:ext cx="7696200" cy="1231900"/>
            <a:chOff x="914400" y="4822208"/>
            <a:chExt cx="7696200" cy="1232848"/>
          </a:xfrm>
        </p:grpSpPr>
        <p:sp>
          <p:nvSpPr>
            <p:cNvPr id="8" name="Round Diagonal Corner Rectangle 7"/>
            <p:cNvSpPr/>
            <p:nvPr/>
          </p:nvSpPr>
          <p:spPr>
            <a:xfrm>
              <a:off x="914400" y="5341720"/>
              <a:ext cx="7253288" cy="713336"/>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prstClr val="white"/>
                  </a:solidFill>
                </a:rPr>
                <a:t>.……………  </a:t>
              </a:r>
              <a:endParaRPr lang="en-US" dirty="0">
                <a:ln w="10541" cmpd="sng">
                  <a:noFill/>
                  <a:prstDash val="solid"/>
                </a:ln>
                <a:solidFill>
                  <a:prstClr val="white"/>
                </a:solidFill>
              </a:endParaRPr>
            </a:p>
          </p:txBody>
        </p:sp>
        <p:sp>
          <p:nvSpPr>
            <p:cNvPr id="9" name="Round Diagonal Corner Rectangle 8"/>
            <p:cNvSpPr/>
            <p:nvPr/>
          </p:nvSpPr>
          <p:spPr>
            <a:xfrm>
              <a:off x="990600" y="5232098"/>
              <a:ext cx="7510463" cy="760998"/>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dirty="0">
                <a:ln w="10541" cmpd="sng">
                  <a:noFill/>
                  <a:prstDash val="solid"/>
                </a:ln>
                <a:solidFill>
                  <a:prstClr val="white"/>
                </a:solidFill>
              </a:endParaRPr>
            </a:p>
          </p:txBody>
        </p:sp>
        <p:sp>
          <p:nvSpPr>
            <p:cNvPr id="10" name="Oval 9"/>
            <p:cNvSpPr/>
            <p:nvPr/>
          </p:nvSpPr>
          <p:spPr>
            <a:xfrm>
              <a:off x="7315200" y="4822208"/>
              <a:ext cx="1295400" cy="1218550"/>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70659" name="Picture 2" descr="H:\GMTS\Logo Cambridge\CAMBRIDGE-4.jpg"/>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7177088" y="354013"/>
            <a:ext cx="990600" cy="904875"/>
          </a:xfrm>
          <a:prstGeom prst="rect">
            <a:avLst/>
          </a:prstGeom>
          <a:noFill/>
          <a:ln w="9525">
            <a:noFill/>
            <a:miter lim="800000"/>
            <a:headEnd/>
            <a:tailEnd/>
          </a:ln>
        </p:spPr>
      </p:pic>
      <p:sp>
        <p:nvSpPr>
          <p:cNvPr id="41989" name="Rectangle 14"/>
          <p:cNvSpPr>
            <a:spLocks noChangeArrowheads="1"/>
          </p:cNvSpPr>
          <p:nvPr/>
        </p:nvSpPr>
        <p:spPr bwMode="auto">
          <a:xfrm>
            <a:off x="5194300" y="741363"/>
            <a:ext cx="1954213" cy="461962"/>
          </a:xfrm>
          <a:prstGeom prst="rect">
            <a:avLst/>
          </a:prstGeom>
          <a:noFill/>
          <a:ln w="9525">
            <a:noFill/>
            <a:miter lim="800000"/>
            <a:headEnd/>
            <a:tailEnd/>
          </a:ln>
        </p:spPr>
        <p:txBody>
          <a:bodyPr wrap="none">
            <a:spAutoFit/>
          </a:bodyPr>
          <a:lstStyle/>
          <a:p>
            <a:pPr>
              <a:defRPr/>
            </a:pPr>
            <a:r>
              <a:rPr lang="en-US" sz="2400" b="1" dirty="0">
                <a:solidFill>
                  <a:srgbClr val="006600"/>
                </a:solidFill>
                <a:effectLst>
                  <a:outerShdw blurRad="38100" dist="38100" dir="2700000" algn="tl">
                    <a:srgbClr val="000000">
                      <a:alpha val="43137"/>
                    </a:srgbClr>
                  </a:outerShdw>
                </a:effectLst>
                <a:latin typeface="Cambria" pitchFamily="18" charset="0"/>
              </a:rPr>
              <a:t>KETENTUAN</a:t>
            </a:r>
            <a:endParaRPr lang="id-ID" dirty="0">
              <a:effectLst>
                <a:outerShdw blurRad="38100" dist="38100" dir="2700000" algn="tl">
                  <a:srgbClr val="000000">
                    <a:alpha val="43137"/>
                  </a:srgbClr>
                </a:outerShdw>
              </a:effectLst>
            </a:endParaRPr>
          </a:p>
        </p:txBody>
      </p:sp>
      <p:sp>
        <p:nvSpPr>
          <p:cNvPr id="43020" name="TextBox 20"/>
          <p:cNvSpPr txBox="1">
            <a:spLocks noChangeArrowheads="1"/>
          </p:cNvSpPr>
          <p:nvPr/>
        </p:nvSpPr>
        <p:spPr bwMode="auto">
          <a:xfrm>
            <a:off x="525463" y="1806575"/>
            <a:ext cx="7766050" cy="3908425"/>
          </a:xfrm>
          <a:prstGeom prst="rect">
            <a:avLst/>
          </a:prstGeom>
          <a:noFill/>
          <a:ln w="9525">
            <a:noFill/>
            <a:miter lim="800000"/>
            <a:headEnd/>
            <a:tailEnd/>
          </a:ln>
        </p:spPr>
        <p:txBody>
          <a:bodyPr>
            <a:spAutoFit/>
          </a:bodyPr>
          <a:lstStyle/>
          <a:p>
            <a:pPr algn="r">
              <a:defRPr/>
            </a:pPr>
            <a:r>
              <a:rPr lang="en-US" sz="2400" b="1" u="sng" dirty="0" err="1">
                <a:solidFill>
                  <a:schemeClr val="bg1"/>
                </a:solidFill>
                <a:effectLst>
                  <a:outerShdw blurRad="38100" dist="38100" dir="2700000" algn="tl">
                    <a:srgbClr val="000000">
                      <a:alpha val="43137"/>
                    </a:srgbClr>
                  </a:outerShdw>
                </a:effectLst>
              </a:rPr>
              <a:t>Tampilan</a:t>
            </a:r>
            <a:r>
              <a:rPr lang="en-US" sz="2400" b="1" u="sng" dirty="0">
                <a:solidFill>
                  <a:schemeClr val="bg1"/>
                </a:solidFill>
                <a:effectLst>
                  <a:outerShdw blurRad="38100" dist="38100" dir="2700000" algn="tl">
                    <a:srgbClr val="000000">
                      <a:alpha val="43137"/>
                    </a:srgbClr>
                  </a:outerShdw>
                </a:effectLst>
              </a:rPr>
              <a:t> </a:t>
            </a:r>
            <a:r>
              <a:rPr lang="en-US" sz="2400" b="1" u="sng" dirty="0" err="1">
                <a:solidFill>
                  <a:schemeClr val="bg1"/>
                </a:solidFill>
                <a:effectLst>
                  <a:outerShdw blurRad="38100" dist="38100" dir="2700000" algn="tl">
                    <a:srgbClr val="000000">
                      <a:alpha val="43137"/>
                    </a:srgbClr>
                  </a:outerShdw>
                </a:effectLst>
              </a:rPr>
              <a:t>Gedung</a:t>
            </a:r>
            <a:r>
              <a:rPr lang="en-US" sz="2400" b="1" u="sng" dirty="0">
                <a:solidFill>
                  <a:schemeClr val="bg1"/>
                </a:solidFill>
                <a:effectLst>
                  <a:outerShdw blurRad="38100" dist="38100" dir="2700000" algn="tl">
                    <a:srgbClr val="000000">
                      <a:alpha val="43137"/>
                    </a:srgbClr>
                  </a:outerShdw>
                </a:effectLst>
              </a:rPr>
              <a:t> </a:t>
            </a:r>
            <a:r>
              <a:rPr lang="en-US" sz="2400" b="1" u="sng" dirty="0" err="1">
                <a:solidFill>
                  <a:schemeClr val="bg1"/>
                </a:solidFill>
                <a:effectLst>
                  <a:outerShdw blurRad="38100" dist="38100" dir="2700000" algn="tl">
                    <a:srgbClr val="000000">
                      <a:alpha val="43137"/>
                    </a:srgbClr>
                  </a:outerShdw>
                </a:effectLst>
              </a:rPr>
              <a:t>dan</a:t>
            </a:r>
            <a:endParaRPr lang="en-US" sz="2400" b="1" u="sng" dirty="0">
              <a:solidFill>
                <a:schemeClr val="bg1"/>
              </a:solidFill>
              <a:effectLst>
                <a:outerShdw blurRad="38100" dist="38100" dir="2700000" algn="tl">
                  <a:srgbClr val="000000">
                    <a:alpha val="43137"/>
                  </a:srgbClr>
                </a:outerShdw>
              </a:effectLst>
            </a:endParaRPr>
          </a:p>
          <a:p>
            <a:pPr algn="r">
              <a:defRPr/>
            </a:pPr>
            <a:r>
              <a:rPr lang="en-US" sz="2400" b="1" u="sng" dirty="0" err="1">
                <a:solidFill>
                  <a:schemeClr val="bg1"/>
                </a:solidFill>
                <a:effectLst>
                  <a:outerShdw blurRad="38100" dist="38100" dir="2700000" algn="tl">
                    <a:srgbClr val="000000">
                      <a:alpha val="43137"/>
                    </a:srgbClr>
                  </a:outerShdw>
                </a:effectLst>
              </a:rPr>
              <a:t>Gangguan</a:t>
            </a:r>
            <a:r>
              <a:rPr lang="en-US" sz="2400" b="1" u="sng" dirty="0">
                <a:solidFill>
                  <a:schemeClr val="bg1"/>
                </a:solidFill>
                <a:effectLst>
                  <a:outerShdw blurRad="38100" dist="38100" dir="2700000" algn="tl">
                    <a:srgbClr val="000000">
                      <a:alpha val="43137"/>
                    </a:srgbClr>
                  </a:outerShdw>
                </a:effectLst>
              </a:rPr>
              <a:t> </a:t>
            </a:r>
            <a:r>
              <a:rPr lang="en-US" sz="2400" b="1" u="sng" dirty="0" err="1">
                <a:solidFill>
                  <a:schemeClr val="bg1"/>
                </a:solidFill>
                <a:effectLst>
                  <a:outerShdw blurRad="38100" dist="38100" dir="2700000" algn="tl">
                    <a:srgbClr val="000000">
                      <a:alpha val="43137"/>
                    </a:srgbClr>
                  </a:outerShdw>
                </a:effectLst>
              </a:rPr>
              <a:t>Pandangan</a:t>
            </a:r>
            <a:r>
              <a:rPr lang="en-US" sz="2400" b="1" u="sng" dirty="0">
                <a:solidFill>
                  <a:schemeClr val="bg1"/>
                </a:solidFill>
                <a:effectLst>
                  <a:outerShdw blurRad="38100" dist="38100" dir="2700000" algn="tl">
                    <a:srgbClr val="000000">
                      <a:alpha val="43137"/>
                    </a:srgbClr>
                  </a:outerShdw>
                </a:effectLst>
              </a:rPr>
              <a:t> </a:t>
            </a:r>
            <a:r>
              <a:rPr lang="en-US" sz="2400" b="1" u="sng" dirty="0" err="1">
                <a:solidFill>
                  <a:schemeClr val="bg1"/>
                </a:solidFill>
                <a:effectLst>
                  <a:outerShdw blurRad="38100" dist="38100" dir="2700000" algn="tl">
                    <a:srgbClr val="000000">
                      <a:alpha val="43137"/>
                    </a:srgbClr>
                  </a:outerShdw>
                </a:effectLst>
              </a:rPr>
              <a:t>sesama</a:t>
            </a:r>
            <a:r>
              <a:rPr lang="en-US" sz="2400" b="1" u="sng" dirty="0">
                <a:solidFill>
                  <a:schemeClr val="bg1"/>
                </a:solidFill>
                <a:effectLst>
                  <a:outerShdw blurRad="38100" dist="38100" dir="2700000" algn="tl">
                    <a:srgbClr val="000000">
                      <a:alpha val="43137"/>
                    </a:srgbClr>
                  </a:outerShdw>
                </a:effectLst>
              </a:rPr>
              <a:t> Resident</a:t>
            </a:r>
          </a:p>
          <a:p>
            <a:pPr marL="457200" indent="-457200" algn="r">
              <a:defRPr/>
            </a:pPr>
            <a:endParaRPr lang="en-US" sz="2200" b="1" dirty="0">
              <a:solidFill>
                <a:srgbClr val="FFFF00"/>
              </a:solidFill>
            </a:endParaRPr>
          </a:p>
          <a:p>
            <a:pPr marL="457200" indent="-457200" algn="r">
              <a:defRPr/>
            </a:pPr>
            <a:r>
              <a:rPr lang="en-US" sz="2200" b="1" dirty="0" err="1">
                <a:solidFill>
                  <a:schemeClr val="accent3">
                    <a:lumMod val="75000"/>
                  </a:schemeClr>
                </a:solidFill>
                <a:effectLst>
                  <a:outerShdw blurRad="38100" dist="38100" dir="2700000" algn="tl">
                    <a:srgbClr val="000000">
                      <a:alpha val="43137"/>
                    </a:srgbClr>
                  </a:outerShdw>
                </a:effectLst>
              </a:rPr>
              <a:t>Sesuai</a:t>
            </a:r>
            <a:r>
              <a:rPr lang="en-US" sz="2200" b="1" dirty="0">
                <a:solidFill>
                  <a:schemeClr val="accent3">
                    <a:lumMod val="75000"/>
                  </a:schemeClr>
                </a:solidFill>
                <a:effectLst>
                  <a:outerShdw blurRad="38100" dist="38100" dir="2700000" algn="tl">
                    <a:srgbClr val="000000">
                      <a:alpha val="43137"/>
                    </a:srgbClr>
                  </a:outerShdw>
                </a:effectLst>
              </a:rPr>
              <a:t> </a:t>
            </a:r>
            <a:r>
              <a:rPr lang="en-US" sz="2200" b="1" dirty="0" err="1">
                <a:solidFill>
                  <a:schemeClr val="accent3">
                    <a:lumMod val="75000"/>
                  </a:schemeClr>
                </a:solidFill>
                <a:effectLst>
                  <a:outerShdw blurRad="38100" dist="38100" dir="2700000" algn="tl">
                    <a:srgbClr val="000000">
                      <a:alpha val="43137"/>
                    </a:srgbClr>
                  </a:outerShdw>
                </a:effectLst>
              </a:rPr>
              <a:t>Peraturan</a:t>
            </a:r>
            <a:r>
              <a:rPr lang="en-US" sz="2200" b="1" dirty="0">
                <a:solidFill>
                  <a:schemeClr val="accent3">
                    <a:lumMod val="75000"/>
                  </a:schemeClr>
                </a:solidFill>
                <a:effectLst>
                  <a:outerShdw blurRad="38100" dist="38100" dir="2700000" algn="tl">
                    <a:srgbClr val="000000">
                      <a:alpha val="43137"/>
                    </a:srgbClr>
                  </a:outerShdw>
                </a:effectLst>
              </a:rPr>
              <a:t> </a:t>
            </a:r>
            <a:r>
              <a:rPr lang="en-US" sz="2200" b="1" dirty="0" err="1">
                <a:solidFill>
                  <a:schemeClr val="accent3">
                    <a:lumMod val="75000"/>
                  </a:schemeClr>
                </a:solidFill>
                <a:effectLst>
                  <a:outerShdw blurRad="38100" dist="38100" dir="2700000" algn="tl">
                    <a:srgbClr val="000000">
                      <a:alpha val="43137"/>
                    </a:srgbClr>
                  </a:outerShdw>
                </a:effectLst>
              </a:rPr>
              <a:t>Kepenghunian</a:t>
            </a:r>
            <a:r>
              <a:rPr lang="en-US" sz="2200" b="1" dirty="0">
                <a:solidFill>
                  <a:schemeClr val="accent3">
                    <a:lumMod val="75000"/>
                  </a:schemeClr>
                </a:solidFill>
                <a:effectLst>
                  <a:outerShdw blurRad="38100" dist="38100" dir="2700000" algn="tl">
                    <a:srgbClr val="000000">
                      <a:alpha val="43137"/>
                    </a:srgbClr>
                  </a:outerShdw>
                </a:effectLst>
              </a:rPr>
              <a:t>, </a:t>
            </a:r>
            <a:r>
              <a:rPr lang="en-US" sz="2200" b="1" dirty="0" err="1">
                <a:solidFill>
                  <a:schemeClr val="accent3">
                    <a:lumMod val="75000"/>
                  </a:schemeClr>
                </a:solidFill>
                <a:effectLst>
                  <a:outerShdw blurRad="38100" dist="38100" dir="2700000" algn="tl">
                    <a:srgbClr val="000000">
                      <a:alpha val="43137"/>
                    </a:srgbClr>
                  </a:outerShdw>
                </a:effectLst>
              </a:rPr>
              <a:t>kami</a:t>
            </a:r>
            <a:r>
              <a:rPr lang="en-US" sz="2200" b="1" dirty="0">
                <a:solidFill>
                  <a:schemeClr val="accent3">
                    <a:lumMod val="75000"/>
                  </a:schemeClr>
                </a:solidFill>
                <a:effectLst>
                  <a:outerShdw blurRad="38100" dist="38100" dir="2700000" algn="tl">
                    <a:srgbClr val="000000">
                      <a:alpha val="43137"/>
                    </a:srgbClr>
                  </a:outerShdw>
                </a:effectLst>
              </a:rPr>
              <a:t> </a:t>
            </a:r>
            <a:r>
              <a:rPr lang="en-US" sz="2200" b="1" dirty="0" err="1">
                <a:solidFill>
                  <a:schemeClr val="accent3">
                    <a:lumMod val="75000"/>
                  </a:schemeClr>
                </a:solidFill>
                <a:effectLst>
                  <a:outerShdw blurRad="38100" dist="38100" dir="2700000" algn="tl">
                    <a:srgbClr val="000000">
                      <a:alpha val="43137"/>
                    </a:srgbClr>
                  </a:outerShdw>
                </a:effectLst>
              </a:rPr>
              <a:t>himbau</a:t>
            </a:r>
            <a:r>
              <a:rPr lang="en-US" sz="2200" b="1" dirty="0">
                <a:solidFill>
                  <a:schemeClr val="accent3">
                    <a:lumMod val="75000"/>
                  </a:schemeClr>
                </a:solidFill>
                <a:effectLst>
                  <a:outerShdw blurRad="38100" dist="38100" dir="2700000" algn="tl">
                    <a:srgbClr val="000000">
                      <a:alpha val="43137"/>
                    </a:srgbClr>
                  </a:outerShdw>
                </a:effectLst>
              </a:rPr>
              <a:t> </a:t>
            </a:r>
            <a:r>
              <a:rPr lang="en-US" sz="2200" b="1" dirty="0" err="1">
                <a:solidFill>
                  <a:schemeClr val="accent3">
                    <a:lumMod val="75000"/>
                  </a:schemeClr>
                </a:solidFill>
                <a:effectLst>
                  <a:outerShdw blurRad="38100" dist="38100" dir="2700000" algn="tl">
                    <a:srgbClr val="000000">
                      <a:alpha val="43137"/>
                    </a:srgbClr>
                  </a:outerShdw>
                </a:effectLst>
              </a:rPr>
              <a:t>kembali</a:t>
            </a:r>
            <a:r>
              <a:rPr lang="en-US" sz="2200" b="1" dirty="0">
                <a:solidFill>
                  <a:schemeClr val="accent3">
                    <a:lumMod val="75000"/>
                  </a:schemeClr>
                </a:solidFill>
                <a:effectLst>
                  <a:outerShdw blurRad="38100" dist="38100" dir="2700000" algn="tl">
                    <a:srgbClr val="000000">
                      <a:alpha val="43137"/>
                    </a:srgbClr>
                  </a:outerShdw>
                </a:effectLst>
              </a:rPr>
              <a:t> </a:t>
            </a:r>
            <a:r>
              <a:rPr lang="en-US" sz="2200" b="1" dirty="0" err="1">
                <a:solidFill>
                  <a:schemeClr val="accent3">
                    <a:lumMod val="75000"/>
                  </a:schemeClr>
                </a:solidFill>
                <a:effectLst>
                  <a:outerShdw blurRad="38100" dist="38100" dir="2700000" algn="tl">
                    <a:srgbClr val="000000">
                      <a:alpha val="43137"/>
                    </a:srgbClr>
                  </a:outerShdw>
                </a:effectLst>
              </a:rPr>
              <a:t>kepada</a:t>
            </a:r>
            <a:r>
              <a:rPr lang="en-US" sz="2200" b="1" dirty="0">
                <a:solidFill>
                  <a:schemeClr val="accent3">
                    <a:lumMod val="75000"/>
                  </a:schemeClr>
                </a:solidFill>
                <a:effectLst>
                  <a:outerShdw blurRad="38100" dist="38100" dir="2700000" algn="tl">
                    <a:srgbClr val="000000">
                      <a:alpha val="43137"/>
                    </a:srgbClr>
                  </a:outerShdw>
                </a:effectLst>
              </a:rPr>
              <a:t> </a:t>
            </a:r>
            <a:r>
              <a:rPr lang="en-US" sz="2200" b="1" dirty="0" err="1">
                <a:solidFill>
                  <a:schemeClr val="accent3">
                    <a:lumMod val="75000"/>
                  </a:schemeClr>
                </a:solidFill>
                <a:effectLst>
                  <a:outerShdw blurRad="38100" dist="38100" dir="2700000" algn="tl">
                    <a:srgbClr val="000000">
                      <a:alpha val="43137"/>
                    </a:srgbClr>
                  </a:outerShdw>
                </a:effectLst>
              </a:rPr>
              <a:t>seluruh</a:t>
            </a:r>
            <a:r>
              <a:rPr lang="en-US" sz="2200" b="1" dirty="0">
                <a:solidFill>
                  <a:schemeClr val="accent3">
                    <a:lumMod val="75000"/>
                  </a:schemeClr>
                </a:solidFill>
                <a:effectLst>
                  <a:outerShdw blurRad="38100" dist="38100" dir="2700000" algn="tl">
                    <a:srgbClr val="000000">
                      <a:alpha val="43137"/>
                    </a:srgbClr>
                  </a:outerShdw>
                </a:effectLst>
              </a:rPr>
              <a:t> Resident agar </a:t>
            </a:r>
            <a:r>
              <a:rPr lang="en-US" sz="2200" b="1" dirty="0" err="1">
                <a:solidFill>
                  <a:schemeClr val="accent3">
                    <a:lumMod val="75000"/>
                  </a:schemeClr>
                </a:solidFill>
                <a:effectLst>
                  <a:outerShdw blurRad="38100" dist="38100" dir="2700000" algn="tl">
                    <a:srgbClr val="000000">
                      <a:alpha val="43137"/>
                    </a:srgbClr>
                  </a:outerShdw>
                </a:effectLst>
              </a:rPr>
              <a:t>mengingatkan</a:t>
            </a:r>
            <a:r>
              <a:rPr lang="en-US" sz="2200" b="1" dirty="0">
                <a:solidFill>
                  <a:schemeClr val="accent3">
                    <a:lumMod val="75000"/>
                  </a:schemeClr>
                </a:solidFill>
                <a:effectLst>
                  <a:outerShdw blurRad="38100" dist="38100" dir="2700000" algn="tl">
                    <a:srgbClr val="000000">
                      <a:alpha val="43137"/>
                    </a:srgbClr>
                  </a:outerShdw>
                </a:effectLst>
              </a:rPr>
              <a:t> </a:t>
            </a:r>
            <a:r>
              <a:rPr lang="en-US" sz="2200" b="1" dirty="0" err="1">
                <a:solidFill>
                  <a:schemeClr val="accent3">
                    <a:lumMod val="75000"/>
                  </a:schemeClr>
                </a:solidFill>
                <a:effectLst>
                  <a:outerShdw blurRad="38100" dist="38100" dir="2700000" algn="tl">
                    <a:srgbClr val="000000">
                      <a:alpha val="43137"/>
                    </a:srgbClr>
                  </a:outerShdw>
                </a:effectLst>
              </a:rPr>
              <a:t>Karyawan</a:t>
            </a:r>
            <a:r>
              <a:rPr lang="en-US" sz="2200" b="1" dirty="0">
                <a:solidFill>
                  <a:schemeClr val="accent3">
                    <a:lumMod val="75000"/>
                  </a:schemeClr>
                </a:solidFill>
                <a:effectLst>
                  <a:outerShdw blurRad="38100" dist="38100" dir="2700000" algn="tl">
                    <a:srgbClr val="000000">
                      <a:alpha val="43137"/>
                    </a:srgbClr>
                  </a:outerShdw>
                </a:effectLst>
              </a:rPr>
              <a:t> / </a:t>
            </a:r>
            <a:r>
              <a:rPr lang="en-US" sz="2200" b="1" dirty="0" err="1">
                <a:solidFill>
                  <a:schemeClr val="accent3">
                    <a:lumMod val="75000"/>
                  </a:schemeClr>
                </a:solidFill>
                <a:effectLst>
                  <a:outerShdw blurRad="38100" dist="38100" dir="2700000" algn="tl">
                    <a:srgbClr val="000000">
                      <a:alpha val="43137"/>
                    </a:srgbClr>
                  </a:outerShdw>
                </a:effectLst>
              </a:rPr>
              <a:t>Pekerjanya</a:t>
            </a:r>
            <a:r>
              <a:rPr lang="en-US" sz="2200" b="1" dirty="0">
                <a:solidFill>
                  <a:schemeClr val="accent3">
                    <a:lumMod val="75000"/>
                  </a:schemeClr>
                </a:solidFill>
                <a:effectLst>
                  <a:outerShdw blurRad="38100" dist="38100" dir="2700000" algn="tl">
                    <a:srgbClr val="000000">
                      <a:alpha val="43137"/>
                    </a:srgbClr>
                  </a:outerShdw>
                </a:effectLst>
              </a:rPr>
              <a:t> </a:t>
            </a:r>
            <a:r>
              <a:rPr lang="en-US" sz="2200" b="1" dirty="0" err="1">
                <a:solidFill>
                  <a:schemeClr val="accent3">
                    <a:lumMod val="75000"/>
                  </a:schemeClr>
                </a:solidFill>
                <a:effectLst>
                  <a:outerShdw blurRad="38100" dist="38100" dir="2700000" algn="tl">
                    <a:srgbClr val="000000">
                      <a:alpha val="43137"/>
                    </a:srgbClr>
                  </a:outerShdw>
                </a:effectLst>
              </a:rPr>
              <a:t>untuk</a:t>
            </a:r>
            <a:r>
              <a:rPr lang="en-US" sz="2200" b="1" dirty="0">
                <a:solidFill>
                  <a:schemeClr val="accent3">
                    <a:lumMod val="75000"/>
                  </a:schemeClr>
                </a:solidFill>
                <a:effectLst>
                  <a:outerShdw blurRad="38100" dist="38100" dir="2700000" algn="tl">
                    <a:srgbClr val="000000">
                      <a:alpha val="43137"/>
                    </a:srgbClr>
                  </a:outerShdw>
                </a:effectLst>
              </a:rPr>
              <a:t>:</a:t>
            </a:r>
          </a:p>
          <a:p>
            <a:pPr marL="457200" indent="-457200" algn="r">
              <a:defRPr/>
            </a:pPr>
            <a:endParaRPr lang="en-US" sz="2200" b="1" dirty="0">
              <a:solidFill>
                <a:schemeClr val="accent3">
                  <a:lumMod val="75000"/>
                </a:schemeClr>
              </a:solidFill>
              <a:effectLst>
                <a:outerShdw blurRad="38100" dist="38100" dir="2700000" algn="tl">
                  <a:srgbClr val="000000">
                    <a:alpha val="43137"/>
                  </a:srgbClr>
                </a:outerShdw>
              </a:effectLst>
            </a:endParaRPr>
          </a:p>
          <a:p>
            <a:pPr marL="457200" indent="-457200" algn="r">
              <a:buFont typeface="+mj-lt"/>
              <a:buAutoNum type="arabicPeriod"/>
              <a:defRPr/>
            </a:pPr>
            <a:r>
              <a:rPr lang="en-US" sz="2200" b="1" dirty="0" err="1">
                <a:solidFill>
                  <a:schemeClr val="accent3">
                    <a:lumMod val="75000"/>
                  </a:schemeClr>
                </a:solidFill>
                <a:effectLst>
                  <a:outerShdw blurRad="38100" dist="38100" dir="2700000" algn="tl">
                    <a:srgbClr val="000000">
                      <a:alpha val="43137"/>
                    </a:srgbClr>
                  </a:outerShdw>
                </a:effectLst>
              </a:rPr>
              <a:t>Tidak</a:t>
            </a:r>
            <a:r>
              <a:rPr lang="en-US" sz="2200" b="1" dirty="0">
                <a:solidFill>
                  <a:schemeClr val="accent3">
                    <a:lumMod val="75000"/>
                  </a:schemeClr>
                </a:solidFill>
                <a:effectLst>
                  <a:outerShdw blurRad="38100" dist="38100" dir="2700000" algn="tl">
                    <a:srgbClr val="000000">
                      <a:alpha val="43137"/>
                    </a:srgbClr>
                  </a:outerShdw>
                </a:effectLst>
              </a:rPr>
              <a:t> </a:t>
            </a:r>
            <a:r>
              <a:rPr lang="en-US" sz="2200" b="1" dirty="0" err="1">
                <a:solidFill>
                  <a:schemeClr val="accent3">
                    <a:lumMod val="75000"/>
                  </a:schemeClr>
                </a:solidFill>
                <a:effectLst>
                  <a:outerShdw blurRad="38100" dist="38100" dir="2700000" algn="tl">
                    <a:srgbClr val="000000">
                      <a:alpha val="43137"/>
                    </a:srgbClr>
                  </a:outerShdw>
                </a:effectLst>
              </a:rPr>
              <a:t>Menjemur</a:t>
            </a:r>
            <a:r>
              <a:rPr lang="en-US" sz="2200" b="1" dirty="0">
                <a:solidFill>
                  <a:schemeClr val="accent3">
                    <a:lumMod val="75000"/>
                  </a:schemeClr>
                </a:solidFill>
                <a:effectLst>
                  <a:outerShdw blurRad="38100" dist="38100" dir="2700000" algn="tl">
                    <a:srgbClr val="000000">
                      <a:alpha val="43137"/>
                    </a:srgbClr>
                  </a:outerShdw>
                </a:effectLst>
              </a:rPr>
              <a:t> </a:t>
            </a:r>
            <a:r>
              <a:rPr lang="en-US" sz="2200" b="1" dirty="0" err="1">
                <a:solidFill>
                  <a:schemeClr val="accent3">
                    <a:lumMod val="75000"/>
                  </a:schemeClr>
                </a:solidFill>
                <a:effectLst>
                  <a:outerShdw blurRad="38100" dist="38100" dir="2700000" algn="tl">
                    <a:srgbClr val="000000">
                      <a:alpha val="43137"/>
                    </a:srgbClr>
                  </a:outerShdw>
                </a:effectLst>
              </a:rPr>
              <a:t>apapun</a:t>
            </a:r>
            <a:r>
              <a:rPr lang="en-US" sz="2200" b="1" dirty="0">
                <a:solidFill>
                  <a:schemeClr val="accent3">
                    <a:lumMod val="75000"/>
                  </a:schemeClr>
                </a:solidFill>
                <a:effectLst>
                  <a:outerShdw blurRad="38100" dist="38100" dir="2700000" algn="tl">
                    <a:srgbClr val="000000">
                      <a:alpha val="43137"/>
                    </a:srgbClr>
                  </a:outerShdw>
                </a:effectLst>
              </a:rPr>
              <a:t> </a:t>
            </a:r>
            <a:r>
              <a:rPr lang="en-US" sz="2200" b="1" dirty="0" err="1">
                <a:solidFill>
                  <a:schemeClr val="accent3">
                    <a:lumMod val="75000"/>
                  </a:schemeClr>
                </a:solidFill>
                <a:effectLst>
                  <a:outerShdw blurRad="38100" dist="38100" dir="2700000" algn="tl">
                    <a:srgbClr val="000000">
                      <a:alpha val="43137"/>
                    </a:srgbClr>
                  </a:outerShdw>
                </a:effectLst>
              </a:rPr>
              <a:t>di</a:t>
            </a:r>
            <a:r>
              <a:rPr lang="en-US" sz="2200" b="1" dirty="0">
                <a:solidFill>
                  <a:schemeClr val="accent3">
                    <a:lumMod val="75000"/>
                  </a:schemeClr>
                </a:solidFill>
                <a:effectLst>
                  <a:outerShdw blurRad="38100" dist="38100" dir="2700000" algn="tl">
                    <a:srgbClr val="000000">
                      <a:alpha val="43137"/>
                    </a:srgbClr>
                  </a:outerShdw>
                </a:effectLst>
              </a:rPr>
              <a:t> </a:t>
            </a:r>
          </a:p>
          <a:p>
            <a:pPr marL="457200" indent="-457200" algn="r">
              <a:defRPr/>
            </a:pPr>
            <a:r>
              <a:rPr lang="en-US" sz="2200" b="1" dirty="0">
                <a:solidFill>
                  <a:schemeClr val="accent3">
                    <a:lumMod val="75000"/>
                  </a:schemeClr>
                </a:solidFill>
                <a:effectLst>
                  <a:outerShdw blurRad="38100" dist="38100" dir="2700000" algn="tl">
                    <a:srgbClr val="000000">
                      <a:alpha val="43137"/>
                    </a:srgbClr>
                  </a:outerShdw>
                </a:effectLst>
              </a:rPr>
              <a:t>Railing </a:t>
            </a:r>
            <a:r>
              <a:rPr lang="en-US" sz="2200" b="1" dirty="0" err="1">
                <a:solidFill>
                  <a:schemeClr val="accent3">
                    <a:lumMod val="75000"/>
                  </a:schemeClr>
                </a:solidFill>
                <a:effectLst>
                  <a:outerShdw blurRad="38100" dist="38100" dir="2700000" algn="tl">
                    <a:srgbClr val="000000">
                      <a:alpha val="43137"/>
                    </a:srgbClr>
                  </a:outerShdw>
                </a:effectLst>
              </a:rPr>
              <a:t>Kaca</a:t>
            </a:r>
            <a:r>
              <a:rPr lang="en-US" sz="2200" b="1" dirty="0">
                <a:solidFill>
                  <a:schemeClr val="accent3">
                    <a:lumMod val="75000"/>
                  </a:schemeClr>
                </a:solidFill>
                <a:effectLst>
                  <a:outerShdw blurRad="38100" dist="38100" dir="2700000" algn="tl">
                    <a:srgbClr val="000000">
                      <a:alpha val="43137"/>
                    </a:srgbClr>
                  </a:outerShdw>
                </a:effectLst>
              </a:rPr>
              <a:t> &amp; </a:t>
            </a:r>
            <a:r>
              <a:rPr lang="en-US" sz="2200" b="1" dirty="0" err="1">
                <a:solidFill>
                  <a:schemeClr val="accent3">
                    <a:lumMod val="75000"/>
                  </a:schemeClr>
                </a:solidFill>
                <a:effectLst>
                  <a:outerShdw blurRad="38100" dist="38100" dir="2700000" algn="tl">
                    <a:srgbClr val="000000">
                      <a:alpha val="43137"/>
                    </a:srgbClr>
                  </a:outerShdw>
                </a:effectLst>
              </a:rPr>
              <a:t>di</a:t>
            </a:r>
            <a:r>
              <a:rPr lang="en-US" sz="2200" b="1" dirty="0">
                <a:solidFill>
                  <a:schemeClr val="accent3">
                    <a:lumMod val="75000"/>
                  </a:schemeClr>
                </a:solidFill>
                <a:effectLst>
                  <a:outerShdw blurRad="38100" dist="38100" dir="2700000" algn="tl">
                    <a:srgbClr val="000000">
                      <a:alpha val="43137"/>
                    </a:srgbClr>
                  </a:outerShdw>
                </a:effectLst>
              </a:rPr>
              <a:t> Area </a:t>
            </a:r>
            <a:r>
              <a:rPr lang="en-US" sz="2200" b="1" dirty="0" err="1">
                <a:solidFill>
                  <a:schemeClr val="accent3">
                    <a:lumMod val="75000"/>
                  </a:schemeClr>
                </a:solidFill>
                <a:effectLst>
                  <a:outerShdw blurRad="38100" dist="38100" dir="2700000" algn="tl">
                    <a:srgbClr val="000000">
                      <a:alpha val="43137"/>
                    </a:srgbClr>
                  </a:outerShdw>
                </a:effectLst>
              </a:rPr>
              <a:t>Balkon</a:t>
            </a:r>
            <a:r>
              <a:rPr lang="en-US" sz="2200" b="1" dirty="0">
                <a:solidFill>
                  <a:schemeClr val="accent3">
                    <a:lumMod val="75000"/>
                  </a:schemeClr>
                </a:solidFill>
                <a:effectLst>
                  <a:outerShdw blurRad="38100" dist="38100" dir="2700000" algn="tl">
                    <a:srgbClr val="000000">
                      <a:alpha val="43137"/>
                    </a:srgbClr>
                  </a:outerShdw>
                </a:effectLst>
              </a:rPr>
              <a:t>.</a:t>
            </a:r>
          </a:p>
          <a:p>
            <a:pPr marL="457200" indent="-457200" algn="r">
              <a:defRPr/>
            </a:pPr>
            <a:r>
              <a:rPr lang="en-US" sz="2200" b="1" dirty="0">
                <a:solidFill>
                  <a:schemeClr val="accent3">
                    <a:lumMod val="75000"/>
                  </a:schemeClr>
                </a:solidFill>
                <a:effectLst>
                  <a:outerShdw blurRad="38100" dist="38100" dir="2700000" algn="tl">
                    <a:srgbClr val="000000">
                      <a:alpha val="43137"/>
                    </a:srgbClr>
                  </a:outerShdw>
                </a:effectLst>
              </a:rPr>
              <a:t> </a:t>
            </a:r>
          </a:p>
          <a:p>
            <a:pPr algn="r">
              <a:defRPr/>
            </a:pPr>
            <a:endParaRPr lang="en-US" sz="2400" b="1" dirty="0">
              <a:solidFill>
                <a:schemeClr val="bg1">
                  <a:lumMod val="50000"/>
                  <a:lumOff val="50000"/>
                </a:schemeClr>
              </a:solidFill>
            </a:endParaRPr>
          </a:p>
        </p:txBody>
      </p:sp>
      <p:sp>
        <p:nvSpPr>
          <p:cNvPr id="16" name="TextBox 15"/>
          <p:cNvSpPr txBox="1"/>
          <p:nvPr/>
        </p:nvSpPr>
        <p:spPr>
          <a:xfrm>
            <a:off x="2743200" y="6629400"/>
            <a:ext cx="304800" cy="215900"/>
          </a:xfrm>
          <a:prstGeom prst="rect">
            <a:avLst/>
          </a:prstGeom>
          <a:noFill/>
        </p:spPr>
        <p:txBody>
          <a:bodyPr>
            <a:spAutoFit/>
          </a:bodyPr>
          <a:lstStyle/>
          <a:p>
            <a:pPr>
              <a:defRPr/>
            </a:pPr>
            <a:r>
              <a:rPr lang="en-US" sz="800" dirty="0">
                <a:solidFill>
                  <a:schemeClr val="accent5">
                    <a:lumMod val="75000"/>
                  </a:schemeClr>
                </a:solidFill>
              </a:rPr>
              <a:t>.</a:t>
            </a:r>
          </a:p>
        </p:txBody>
      </p:sp>
      <p:sp>
        <p:nvSpPr>
          <p:cNvPr id="11" name="Rectangle 10"/>
          <p:cNvSpPr/>
          <p:nvPr/>
        </p:nvSpPr>
        <p:spPr>
          <a:xfrm>
            <a:off x="0" y="5334000"/>
            <a:ext cx="8686800" cy="430213"/>
          </a:xfrm>
          <a:prstGeom prst="rect">
            <a:avLst/>
          </a:prstGeom>
        </p:spPr>
        <p:txBody>
          <a:bodyPr>
            <a:spAutoFit/>
          </a:bodyPr>
          <a:lstStyle/>
          <a:p>
            <a:pPr algn="r">
              <a:defRPr/>
            </a:pPr>
            <a:r>
              <a:rPr lang="en-US" sz="2200" b="1" dirty="0" err="1">
                <a:solidFill>
                  <a:srgbClr val="FF0000"/>
                </a:solidFill>
                <a:effectLst>
                  <a:outerShdw blurRad="38100" dist="38100" dir="2700000" algn="tl">
                    <a:srgbClr val="000000">
                      <a:alpha val="43137"/>
                    </a:srgbClr>
                  </a:outerShdw>
                </a:effectLst>
                <a:latin typeface="Berlin Sans FB" pitchFamily="34" charset="0"/>
              </a:rPr>
              <a:t>Jika</a:t>
            </a:r>
            <a:r>
              <a:rPr lang="en-US" sz="2200" b="1" dirty="0">
                <a:solidFill>
                  <a:srgbClr val="FF0000"/>
                </a:solidFill>
                <a:effectLst>
                  <a:outerShdw blurRad="38100" dist="38100" dir="2700000" algn="tl">
                    <a:srgbClr val="000000">
                      <a:alpha val="43137"/>
                    </a:srgbClr>
                  </a:outerShdw>
                </a:effectLst>
                <a:latin typeface="Berlin Sans FB" pitchFamily="34" charset="0"/>
              </a:rPr>
              <a:t> </a:t>
            </a:r>
            <a:r>
              <a:rPr lang="en-US" sz="2200" b="1" dirty="0" err="1">
                <a:solidFill>
                  <a:srgbClr val="FF0000"/>
                </a:solidFill>
                <a:effectLst>
                  <a:outerShdw blurRad="38100" dist="38100" dir="2700000" algn="tl">
                    <a:srgbClr val="000000">
                      <a:alpha val="43137"/>
                    </a:srgbClr>
                  </a:outerShdw>
                </a:effectLst>
                <a:latin typeface="Berlin Sans FB" pitchFamily="34" charset="0"/>
              </a:rPr>
              <a:t>Ditegur</a:t>
            </a:r>
            <a:r>
              <a:rPr lang="en-US" sz="2200" b="1" dirty="0">
                <a:solidFill>
                  <a:srgbClr val="FF0000"/>
                </a:solidFill>
                <a:effectLst>
                  <a:outerShdw blurRad="38100" dist="38100" dir="2700000" algn="tl">
                    <a:srgbClr val="000000">
                      <a:alpha val="43137"/>
                    </a:srgbClr>
                  </a:outerShdw>
                </a:effectLst>
                <a:latin typeface="Berlin Sans FB" pitchFamily="34" charset="0"/>
              </a:rPr>
              <a:t> </a:t>
            </a:r>
            <a:r>
              <a:rPr lang="en-US" sz="2200" b="1" dirty="0" err="1">
                <a:solidFill>
                  <a:srgbClr val="FF0000"/>
                </a:solidFill>
                <a:effectLst>
                  <a:outerShdw blurRad="38100" dist="38100" dir="2700000" algn="tl">
                    <a:srgbClr val="000000">
                      <a:alpha val="43137"/>
                    </a:srgbClr>
                  </a:outerShdw>
                </a:effectLst>
                <a:latin typeface="Berlin Sans FB" pitchFamily="34" charset="0"/>
              </a:rPr>
              <a:t>atau</a:t>
            </a:r>
            <a:r>
              <a:rPr lang="en-US" sz="2200" b="1" dirty="0">
                <a:solidFill>
                  <a:srgbClr val="FF0000"/>
                </a:solidFill>
                <a:effectLst>
                  <a:outerShdw blurRad="38100" dist="38100" dir="2700000" algn="tl">
                    <a:srgbClr val="000000">
                      <a:alpha val="43137"/>
                    </a:srgbClr>
                  </a:outerShdw>
                </a:effectLst>
                <a:latin typeface="Berlin Sans FB" pitchFamily="34" charset="0"/>
              </a:rPr>
              <a:t> </a:t>
            </a:r>
            <a:r>
              <a:rPr lang="en-US" sz="2200" b="1" dirty="0" err="1">
                <a:solidFill>
                  <a:srgbClr val="FF0000"/>
                </a:solidFill>
                <a:effectLst>
                  <a:outerShdw blurRad="38100" dist="38100" dir="2700000" algn="tl">
                    <a:srgbClr val="000000">
                      <a:alpha val="43137"/>
                    </a:srgbClr>
                  </a:outerShdw>
                </a:effectLst>
                <a:latin typeface="Berlin Sans FB" pitchFamily="34" charset="0"/>
              </a:rPr>
              <a:t>Disurati</a:t>
            </a:r>
            <a:r>
              <a:rPr lang="en-US" sz="2200" b="1" dirty="0">
                <a:solidFill>
                  <a:srgbClr val="FF0000"/>
                </a:solidFill>
                <a:effectLst>
                  <a:outerShdw blurRad="38100" dist="38100" dir="2700000" algn="tl">
                    <a:srgbClr val="000000">
                      <a:alpha val="43137"/>
                    </a:srgbClr>
                  </a:outerShdw>
                </a:effectLst>
                <a:latin typeface="Berlin Sans FB" pitchFamily="34" charset="0"/>
              </a:rPr>
              <a:t>, MOHON JANGAN TERSINGGUNG.</a:t>
            </a:r>
            <a:endParaRPr lang="en-US" sz="2200" dirty="0">
              <a:solidFill>
                <a:srgbClr val="FF0000"/>
              </a:solidFill>
              <a:effectLst>
                <a:outerShdw blurRad="38100" dist="38100" dir="2700000" algn="tl">
                  <a:srgbClr val="000000">
                    <a:alpha val="43137"/>
                  </a:srgbClr>
                </a:outerShdw>
              </a:effectLst>
            </a:endParaRPr>
          </a:p>
        </p:txBody>
      </p:sp>
    </p:spTree>
  </p:cSld>
  <p:clrMapOvr>
    <a:masterClrMapping/>
  </p:clrMapOvr>
  <p:transition spd="slow" advClick="0" advTm="35000">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grpId="0" nodeType="withEffect">
                                  <p:stCondLst>
                                    <p:cond delay="0"/>
                                  </p:stCondLst>
                                  <p:childTnLst>
                                    <p:set>
                                      <p:cBhvr>
                                        <p:cTn id="6" dur="1" fill="hold">
                                          <p:stCondLst>
                                            <p:cond delay="0"/>
                                          </p:stCondLst>
                                        </p:cTn>
                                        <p:tgtEl>
                                          <p:spTgt spid="43020"/>
                                        </p:tgtEl>
                                        <p:attrNameLst>
                                          <p:attrName>style.visibility</p:attrName>
                                        </p:attrNameLst>
                                      </p:cBhvr>
                                      <p:to>
                                        <p:strVal val="visible"/>
                                      </p:to>
                                    </p:set>
                                    <p:anim calcmode="lin" valueType="num">
                                      <p:cBhvr additive="base">
                                        <p:cTn id="7" dur="3000" fill="hold"/>
                                        <p:tgtEl>
                                          <p:spTgt spid="43020"/>
                                        </p:tgtEl>
                                        <p:attrNameLst>
                                          <p:attrName>ppt_x</p:attrName>
                                        </p:attrNameLst>
                                      </p:cBhvr>
                                      <p:tavLst>
                                        <p:tav tm="0">
                                          <p:val>
                                            <p:strVal val="#ppt_x"/>
                                          </p:val>
                                        </p:tav>
                                        <p:tav tm="100000">
                                          <p:val>
                                            <p:strVal val="#ppt_x"/>
                                          </p:val>
                                        </p:tav>
                                      </p:tavLst>
                                    </p:anim>
                                    <p:anim calcmode="lin" valueType="num">
                                      <p:cBhvr additive="base">
                                        <p:cTn id="8" dur="3000" fill="hold"/>
                                        <p:tgtEl>
                                          <p:spTgt spid="43020"/>
                                        </p:tgtEl>
                                        <p:attrNameLst>
                                          <p:attrName>ppt_y</p:attrName>
                                        </p:attrNameLst>
                                      </p:cBhvr>
                                      <p:tavLst>
                                        <p:tav tm="0">
                                          <p:val>
                                            <p:strVal val="0-#ppt_h/2"/>
                                          </p:val>
                                        </p:tav>
                                        <p:tav tm="100000">
                                          <p:val>
                                            <p:strVal val="#ppt_y"/>
                                          </p:val>
                                        </p:tav>
                                      </p:tavLst>
                                    </p:anim>
                                  </p:childTnLst>
                                </p:cTn>
                              </p:par>
                            </p:childTnLst>
                          </p:cTn>
                        </p:par>
                        <p:par>
                          <p:cTn id="9" fill="hold">
                            <p:stCondLst>
                              <p:cond delay="30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71682" name="Group 6"/>
          <p:cNvGrpSpPr>
            <a:grpSpLocks/>
          </p:cNvGrpSpPr>
          <p:nvPr/>
        </p:nvGrpSpPr>
        <p:grpSpPr bwMode="auto">
          <a:xfrm>
            <a:off x="609600" y="200025"/>
            <a:ext cx="7696200" cy="1231900"/>
            <a:chOff x="914400" y="4822208"/>
            <a:chExt cx="7696200" cy="1232848"/>
          </a:xfrm>
        </p:grpSpPr>
        <p:sp>
          <p:nvSpPr>
            <p:cNvPr id="8" name="Round Diagonal Corner Rectangle 7"/>
            <p:cNvSpPr/>
            <p:nvPr/>
          </p:nvSpPr>
          <p:spPr>
            <a:xfrm>
              <a:off x="914400" y="5341720"/>
              <a:ext cx="7253288" cy="713336"/>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prstClr val="white"/>
                  </a:solidFill>
                </a:rPr>
                <a:t>.……………  </a:t>
              </a:r>
              <a:endParaRPr lang="en-US" dirty="0">
                <a:ln w="10541" cmpd="sng">
                  <a:noFill/>
                  <a:prstDash val="solid"/>
                </a:ln>
                <a:solidFill>
                  <a:prstClr val="white"/>
                </a:solidFill>
              </a:endParaRPr>
            </a:p>
          </p:txBody>
        </p:sp>
        <p:sp>
          <p:nvSpPr>
            <p:cNvPr id="9" name="Round Diagonal Corner Rectangle 8"/>
            <p:cNvSpPr/>
            <p:nvPr/>
          </p:nvSpPr>
          <p:spPr>
            <a:xfrm>
              <a:off x="990600" y="5232098"/>
              <a:ext cx="7510463" cy="760998"/>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dirty="0">
                <a:ln w="10541" cmpd="sng">
                  <a:noFill/>
                  <a:prstDash val="solid"/>
                </a:ln>
                <a:solidFill>
                  <a:prstClr val="white"/>
                </a:solidFill>
              </a:endParaRPr>
            </a:p>
          </p:txBody>
        </p:sp>
        <p:sp>
          <p:nvSpPr>
            <p:cNvPr id="10" name="Oval 9"/>
            <p:cNvSpPr/>
            <p:nvPr/>
          </p:nvSpPr>
          <p:spPr>
            <a:xfrm>
              <a:off x="7315200" y="4822208"/>
              <a:ext cx="1295400" cy="1218550"/>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71683" name="Picture 2" descr="H:\GMTS\Logo Cambridge\CAMBRIDGE-4.jpg"/>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7177088" y="354013"/>
            <a:ext cx="990600" cy="904875"/>
          </a:xfrm>
          <a:prstGeom prst="rect">
            <a:avLst/>
          </a:prstGeom>
          <a:noFill/>
          <a:ln w="9525">
            <a:noFill/>
            <a:miter lim="800000"/>
            <a:headEnd/>
            <a:tailEnd/>
          </a:ln>
        </p:spPr>
      </p:pic>
      <p:sp>
        <p:nvSpPr>
          <p:cNvPr id="41989" name="Rectangle 14"/>
          <p:cNvSpPr>
            <a:spLocks noChangeArrowheads="1"/>
          </p:cNvSpPr>
          <p:nvPr/>
        </p:nvSpPr>
        <p:spPr bwMode="auto">
          <a:xfrm>
            <a:off x="5194300" y="741363"/>
            <a:ext cx="1954213" cy="461962"/>
          </a:xfrm>
          <a:prstGeom prst="rect">
            <a:avLst/>
          </a:prstGeom>
          <a:noFill/>
          <a:ln w="9525">
            <a:noFill/>
            <a:miter lim="800000"/>
            <a:headEnd/>
            <a:tailEnd/>
          </a:ln>
        </p:spPr>
        <p:txBody>
          <a:bodyPr wrap="none">
            <a:spAutoFit/>
          </a:bodyPr>
          <a:lstStyle/>
          <a:p>
            <a:pPr>
              <a:defRPr/>
            </a:pPr>
            <a:r>
              <a:rPr lang="en-US" sz="2400" b="1" dirty="0">
                <a:solidFill>
                  <a:srgbClr val="006600"/>
                </a:solidFill>
                <a:effectLst>
                  <a:outerShdw blurRad="38100" dist="38100" dir="2700000" algn="tl">
                    <a:srgbClr val="000000">
                      <a:alpha val="43137"/>
                    </a:srgbClr>
                  </a:outerShdw>
                </a:effectLst>
                <a:latin typeface="Cambria" pitchFamily="18" charset="0"/>
              </a:rPr>
              <a:t>KETENTUAN</a:t>
            </a:r>
            <a:endParaRPr lang="id-ID" dirty="0">
              <a:effectLst>
                <a:outerShdw blurRad="38100" dist="38100" dir="2700000" algn="tl">
                  <a:srgbClr val="000000">
                    <a:alpha val="43137"/>
                  </a:srgbClr>
                </a:outerShdw>
              </a:effectLst>
            </a:endParaRPr>
          </a:p>
        </p:txBody>
      </p:sp>
      <p:sp>
        <p:nvSpPr>
          <p:cNvPr id="16" name="TextBox 15"/>
          <p:cNvSpPr txBox="1"/>
          <p:nvPr/>
        </p:nvSpPr>
        <p:spPr>
          <a:xfrm>
            <a:off x="2743200" y="6629400"/>
            <a:ext cx="304800" cy="215900"/>
          </a:xfrm>
          <a:prstGeom prst="rect">
            <a:avLst/>
          </a:prstGeom>
          <a:noFill/>
        </p:spPr>
        <p:txBody>
          <a:bodyPr>
            <a:spAutoFit/>
          </a:bodyPr>
          <a:lstStyle/>
          <a:p>
            <a:pPr>
              <a:defRPr/>
            </a:pPr>
            <a:r>
              <a:rPr lang="en-US" sz="800" dirty="0">
                <a:solidFill>
                  <a:schemeClr val="accent5">
                    <a:lumMod val="75000"/>
                  </a:schemeClr>
                </a:solidFill>
              </a:rPr>
              <a:t>.</a:t>
            </a:r>
          </a:p>
        </p:txBody>
      </p:sp>
      <p:pic>
        <p:nvPicPr>
          <p:cNvPr id="1026" name="Picture 2"/>
          <p:cNvPicPr>
            <a:picLocks noChangeAspect="1" noChangeArrowheads="1"/>
          </p:cNvPicPr>
          <p:nvPr/>
        </p:nvPicPr>
        <p:blipFill>
          <a:blip r:embed="rId4" cstate="email"/>
          <a:srcRect/>
          <a:stretch>
            <a:fillRect/>
          </a:stretch>
        </p:blipFill>
        <p:spPr bwMode="auto">
          <a:xfrm>
            <a:off x="762000" y="2133600"/>
            <a:ext cx="2971800" cy="40212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2" descr="http://t3.gstatic.com/images?q=tbn:ANd9GcRFbu3DIQLKqPoHV6qyzUaKRp9bZNdEQiw6bw1kPUARKeA6abbVLA"/>
          <p:cNvPicPr>
            <a:picLocks noChangeAspect="1" noChangeArrowheads="1"/>
          </p:cNvPicPr>
          <p:nvPr/>
        </p:nvPicPr>
        <p:blipFill>
          <a:blip r:embed="rId5"/>
          <a:srcRect/>
          <a:stretch>
            <a:fillRect/>
          </a:stretch>
        </p:blipFill>
        <p:spPr bwMode="auto">
          <a:xfrm flipH="1">
            <a:off x="6293068" y="2912678"/>
            <a:ext cx="2819400" cy="2060823"/>
          </a:xfrm>
          <a:prstGeom prst="roundRect">
            <a:avLst>
              <a:gd name="adj" fmla="val 8594"/>
            </a:avLst>
          </a:prstGeom>
          <a:solidFill>
            <a:srgbClr val="FFFFFF">
              <a:shade val="85000"/>
            </a:srgbClr>
          </a:solidFill>
          <a:ln>
            <a:noFill/>
          </a:ln>
          <a:effectLst>
            <a:reflection blurRad="6350" stA="50000" endA="300" endPos="55000" dir="5400000" sy="-100000" algn="bl" rotWithShape="0"/>
          </a:effectLst>
        </p:spPr>
      </p:pic>
      <p:pic>
        <p:nvPicPr>
          <p:cNvPr id="90114" name="Picture 2" descr="C:\Users\My Computer\Pictures\2012-07-27 photo in BB\photo in BB 475.jpg"/>
          <p:cNvPicPr>
            <a:picLocks noChangeAspect="1" noChangeArrowheads="1"/>
          </p:cNvPicPr>
          <p:nvPr/>
        </p:nvPicPr>
        <p:blipFill>
          <a:blip r:embed="rId6" cstate="email"/>
          <a:srcRect/>
          <a:stretch>
            <a:fillRect/>
          </a:stretch>
        </p:blipFill>
        <p:spPr bwMode="auto">
          <a:xfrm>
            <a:off x="3778468" y="2133600"/>
            <a:ext cx="3003332" cy="4038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Rectangle 12"/>
          <p:cNvSpPr>
            <a:spLocks noChangeArrowheads="1"/>
          </p:cNvSpPr>
          <p:nvPr/>
        </p:nvSpPr>
        <p:spPr bwMode="auto">
          <a:xfrm>
            <a:off x="1250950" y="6216650"/>
            <a:ext cx="3813175" cy="369888"/>
          </a:xfrm>
          <a:prstGeom prst="rect">
            <a:avLst/>
          </a:prstGeom>
          <a:noFill/>
          <a:ln w="9525">
            <a:noFill/>
            <a:miter lim="800000"/>
            <a:headEnd/>
            <a:tailEnd/>
          </a:ln>
        </p:spPr>
        <p:txBody>
          <a:bodyPr wrap="none">
            <a:spAutoFit/>
          </a:bodyPr>
          <a:lstStyle/>
          <a:p>
            <a:r>
              <a:rPr lang="en-US" b="1" i="1">
                <a:solidFill>
                  <a:srgbClr val="FF0000"/>
                </a:solidFill>
              </a:rPr>
              <a:t>(Photo ini hanya sebagai contoh)</a:t>
            </a:r>
            <a:endParaRPr lang="en-US">
              <a:solidFill>
                <a:srgbClr val="FF0000"/>
              </a:solidFill>
            </a:endParaRPr>
          </a:p>
        </p:txBody>
      </p:sp>
    </p:spTree>
  </p:cSld>
  <p:clrMapOvr>
    <a:masterClrMapping/>
  </p:clrMapOvr>
  <p:transition spd="slow" advClick="0" advTm="30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72706" name="Group 6"/>
          <p:cNvGrpSpPr>
            <a:grpSpLocks/>
          </p:cNvGrpSpPr>
          <p:nvPr/>
        </p:nvGrpSpPr>
        <p:grpSpPr bwMode="auto">
          <a:xfrm>
            <a:off x="685800" y="152400"/>
            <a:ext cx="7696200" cy="1231900"/>
            <a:chOff x="914400" y="4822208"/>
            <a:chExt cx="7696200" cy="1232848"/>
          </a:xfrm>
        </p:grpSpPr>
        <p:sp>
          <p:nvSpPr>
            <p:cNvPr id="8" name="Round Diagonal Corner Rectangle 7"/>
            <p:cNvSpPr/>
            <p:nvPr/>
          </p:nvSpPr>
          <p:spPr>
            <a:xfrm>
              <a:off x="914400" y="5341720"/>
              <a:ext cx="7253288" cy="713336"/>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prstClr val="white"/>
                  </a:solidFill>
                </a:rPr>
                <a:t>.……………  </a:t>
              </a:r>
              <a:endParaRPr lang="en-US" dirty="0">
                <a:ln w="10541" cmpd="sng">
                  <a:noFill/>
                  <a:prstDash val="solid"/>
                </a:ln>
                <a:solidFill>
                  <a:prstClr val="white"/>
                </a:solidFill>
              </a:endParaRPr>
            </a:p>
          </p:txBody>
        </p:sp>
        <p:sp>
          <p:nvSpPr>
            <p:cNvPr id="9" name="Round Diagonal Corner Rectangle 8"/>
            <p:cNvSpPr/>
            <p:nvPr/>
          </p:nvSpPr>
          <p:spPr>
            <a:xfrm>
              <a:off x="990600" y="5232098"/>
              <a:ext cx="7510463" cy="760998"/>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dirty="0">
                <a:ln w="10541" cmpd="sng">
                  <a:noFill/>
                  <a:prstDash val="solid"/>
                </a:ln>
                <a:solidFill>
                  <a:prstClr val="white"/>
                </a:solidFill>
              </a:endParaRPr>
            </a:p>
          </p:txBody>
        </p:sp>
        <p:sp>
          <p:nvSpPr>
            <p:cNvPr id="10" name="Oval 9"/>
            <p:cNvSpPr/>
            <p:nvPr/>
          </p:nvSpPr>
          <p:spPr>
            <a:xfrm>
              <a:off x="7315200" y="4822208"/>
              <a:ext cx="1295400" cy="1218550"/>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72707" name="Picture 2" descr="H:\GMTS\Logo Cambridge\CAMBRIDGE-4.jpg"/>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7253288" y="306388"/>
            <a:ext cx="990600" cy="904875"/>
          </a:xfrm>
          <a:prstGeom prst="rect">
            <a:avLst/>
          </a:prstGeom>
          <a:noFill/>
          <a:ln w="9525">
            <a:noFill/>
            <a:miter lim="800000"/>
            <a:headEnd/>
            <a:tailEnd/>
          </a:ln>
        </p:spPr>
      </p:pic>
      <p:sp>
        <p:nvSpPr>
          <p:cNvPr id="41989" name="Rectangle 14"/>
          <p:cNvSpPr>
            <a:spLocks noChangeArrowheads="1"/>
          </p:cNvSpPr>
          <p:nvPr/>
        </p:nvSpPr>
        <p:spPr bwMode="auto">
          <a:xfrm>
            <a:off x="5148263" y="693738"/>
            <a:ext cx="2014537" cy="461962"/>
          </a:xfrm>
          <a:prstGeom prst="rect">
            <a:avLst/>
          </a:prstGeom>
          <a:noFill/>
          <a:ln w="9525">
            <a:noFill/>
            <a:miter lim="800000"/>
            <a:headEnd/>
            <a:tailEnd/>
          </a:ln>
        </p:spPr>
        <p:txBody>
          <a:bodyPr wrap="none">
            <a:spAutoFit/>
          </a:bodyPr>
          <a:lstStyle/>
          <a:p>
            <a:pPr>
              <a:defRPr/>
            </a:pPr>
            <a:r>
              <a:rPr lang="en-US" sz="2400" b="1" dirty="0">
                <a:solidFill>
                  <a:srgbClr val="006600"/>
                </a:solidFill>
                <a:effectLst>
                  <a:outerShdw blurRad="38100" dist="38100" dir="2700000" algn="tl">
                    <a:srgbClr val="000000">
                      <a:alpha val="43137"/>
                    </a:srgbClr>
                  </a:outerShdw>
                </a:effectLst>
                <a:latin typeface="Cambria" pitchFamily="18" charset="0"/>
              </a:rPr>
              <a:t>PERINGATAN</a:t>
            </a:r>
            <a:endParaRPr lang="id-ID" dirty="0">
              <a:effectLst>
                <a:outerShdw blurRad="38100" dist="38100" dir="2700000" algn="tl">
                  <a:srgbClr val="000000">
                    <a:alpha val="43137"/>
                  </a:srgbClr>
                </a:outerShdw>
              </a:effectLst>
            </a:endParaRPr>
          </a:p>
        </p:txBody>
      </p:sp>
      <p:sp>
        <p:nvSpPr>
          <p:cNvPr id="16" name="TextBox 15"/>
          <p:cNvSpPr txBox="1"/>
          <p:nvPr/>
        </p:nvSpPr>
        <p:spPr>
          <a:xfrm>
            <a:off x="2743200" y="6629400"/>
            <a:ext cx="304800" cy="215900"/>
          </a:xfrm>
          <a:prstGeom prst="rect">
            <a:avLst/>
          </a:prstGeom>
          <a:noFill/>
        </p:spPr>
        <p:txBody>
          <a:bodyPr>
            <a:spAutoFit/>
          </a:bodyPr>
          <a:lstStyle/>
          <a:p>
            <a:pPr>
              <a:defRPr/>
            </a:pPr>
            <a:r>
              <a:rPr lang="en-US" sz="800" dirty="0">
                <a:solidFill>
                  <a:schemeClr val="accent5">
                    <a:lumMod val="75000"/>
                  </a:schemeClr>
                </a:solidFill>
              </a:rPr>
              <a:t>.</a:t>
            </a:r>
          </a:p>
        </p:txBody>
      </p:sp>
      <p:sp>
        <p:nvSpPr>
          <p:cNvPr id="14" name="TextBox 13"/>
          <p:cNvSpPr txBox="1"/>
          <p:nvPr/>
        </p:nvSpPr>
        <p:spPr>
          <a:xfrm>
            <a:off x="484496" y="1434152"/>
            <a:ext cx="7924800" cy="1754188"/>
          </a:xfrm>
          <a:prstGeom prst="rect">
            <a:avLst/>
          </a:prstGeom>
          <a:noFill/>
        </p:spPr>
        <p:txBody>
          <a:bodyPr>
            <a:spAutoFit/>
          </a:bodyPr>
          <a:lstStyle/>
          <a:p>
            <a:pPr algn="r">
              <a:defRPr/>
            </a:pPr>
            <a:r>
              <a:rPr lang="en-US" sz="2800" u="sng" dirty="0">
                <a:solidFill>
                  <a:srgbClr val="FF0000"/>
                </a:solidFill>
                <a:effectLst>
                  <a:outerShdw blurRad="38100" dist="38100" dir="2700000" algn="tl">
                    <a:srgbClr val="000000">
                      <a:alpha val="43137"/>
                    </a:srgbClr>
                  </a:outerShdw>
                </a:effectLst>
                <a:latin typeface="Berlin Sans FB Demi" pitchFamily="34" charset="0"/>
              </a:rPr>
              <a:t>SANGAT BERBAHAYA </a:t>
            </a:r>
            <a:r>
              <a:rPr lang="en-US" sz="2300" u="sng" dirty="0">
                <a:solidFill>
                  <a:srgbClr val="FF0000"/>
                </a:solidFill>
                <a:effectLst>
                  <a:outerShdw blurRad="38100" dist="38100" dir="2700000" algn="tl">
                    <a:srgbClr val="000000">
                      <a:alpha val="43137"/>
                    </a:srgbClr>
                  </a:outerShdw>
                </a:effectLst>
                <a:latin typeface="Berlin Sans FB Demi" pitchFamily="34" charset="0"/>
              </a:rPr>
              <a:t>BAGI ANDA &amp; ORANG LAIN</a:t>
            </a:r>
          </a:p>
          <a:p>
            <a:pPr algn="r">
              <a:defRPr/>
            </a:pPr>
            <a:endParaRPr lang="en-US" sz="1100" dirty="0">
              <a:solidFill>
                <a:srgbClr val="FF0000"/>
              </a:solidFill>
              <a:latin typeface="Berlin Sans FB Demi" pitchFamily="34" charset="0"/>
            </a:endParaRPr>
          </a:p>
          <a:p>
            <a:pPr algn="r">
              <a:defRPr/>
            </a:pPr>
            <a:r>
              <a:rPr lang="en-US" sz="2300" dirty="0">
                <a:solidFill>
                  <a:schemeClr val="bg1">
                    <a:lumMod val="50000"/>
                    <a:lumOff val="50000"/>
                  </a:schemeClr>
                </a:solidFill>
                <a:latin typeface="Berlin Sans FB Demi" pitchFamily="34" charset="0"/>
              </a:rPr>
              <a:t>DILARANG MASUK GERBANG UTAMA CONDOMINIUM </a:t>
            </a:r>
          </a:p>
          <a:p>
            <a:pPr algn="r">
              <a:defRPr/>
            </a:pPr>
            <a:r>
              <a:rPr lang="en-US" sz="2300" dirty="0" err="1">
                <a:solidFill>
                  <a:schemeClr val="bg1">
                    <a:lumMod val="50000"/>
                    <a:lumOff val="50000"/>
                  </a:schemeClr>
                </a:solidFill>
                <a:latin typeface="Berlin Sans FB Demi" pitchFamily="34" charset="0"/>
              </a:rPr>
              <a:t>dari</a:t>
            </a:r>
            <a:r>
              <a:rPr lang="en-US" sz="2300" dirty="0">
                <a:solidFill>
                  <a:schemeClr val="bg1">
                    <a:lumMod val="50000"/>
                    <a:lumOff val="50000"/>
                  </a:schemeClr>
                </a:solidFill>
                <a:latin typeface="Berlin Sans FB Demi" pitchFamily="34" charset="0"/>
              </a:rPr>
              <a:t> </a:t>
            </a:r>
            <a:r>
              <a:rPr lang="en-US" sz="2300" dirty="0" err="1">
                <a:solidFill>
                  <a:schemeClr val="bg1">
                    <a:lumMod val="50000"/>
                    <a:lumOff val="50000"/>
                  </a:schemeClr>
                </a:solidFill>
                <a:latin typeface="Berlin Sans FB Demi" pitchFamily="34" charset="0"/>
              </a:rPr>
              <a:t>jalur</a:t>
            </a:r>
            <a:r>
              <a:rPr lang="en-US" sz="2300" dirty="0">
                <a:solidFill>
                  <a:schemeClr val="bg1">
                    <a:lumMod val="50000"/>
                    <a:lumOff val="50000"/>
                  </a:schemeClr>
                </a:solidFill>
                <a:latin typeface="Berlin Sans FB Demi" pitchFamily="34" charset="0"/>
              </a:rPr>
              <a:t> </a:t>
            </a:r>
            <a:r>
              <a:rPr lang="en-US" sz="2300" dirty="0" err="1">
                <a:solidFill>
                  <a:schemeClr val="bg1">
                    <a:lumMod val="50000"/>
                    <a:lumOff val="50000"/>
                  </a:schemeClr>
                </a:solidFill>
                <a:latin typeface="Berlin Sans FB Demi" pitchFamily="34" charset="0"/>
              </a:rPr>
              <a:t>keluar</a:t>
            </a:r>
            <a:r>
              <a:rPr lang="en-US" sz="2300" dirty="0">
                <a:solidFill>
                  <a:schemeClr val="bg1">
                    <a:lumMod val="50000"/>
                    <a:lumOff val="50000"/>
                  </a:schemeClr>
                </a:solidFill>
                <a:latin typeface="Berlin Sans FB Demi" pitchFamily="34" charset="0"/>
              </a:rPr>
              <a:t> Mall (Cambridge City Square) </a:t>
            </a:r>
          </a:p>
          <a:p>
            <a:pPr algn="r">
              <a:defRPr/>
            </a:pPr>
            <a:r>
              <a:rPr lang="en-US" sz="2300" dirty="0">
                <a:solidFill>
                  <a:srgbClr val="FF0000"/>
                </a:solidFill>
                <a:latin typeface="Berlin Sans FB Demi" pitchFamily="34" charset="0"/>
              </a:rPr>
              <a:t>-----</a:t>
            </a:r>
            <a:r>
              <a:rPr lang="en-US" sz="2300" dirty="0" err="1">
                <a:solidFill>
                  <a:srgbClr val="FF0000"/>
                </a:solidFill>
                <a:latin typeface="Berlin Sans FB Demi" pitchFamily="34" charset="0"/>
              </a:rPr>
              <a:t>Melawan</a:t>
            </a:r>
            <a:r>
              <a:rPr lang="en-US" sz="2300" dirty="0">
                <a:solidFill>
                  <a:srgbClr val="FF0000"/>
                </a:solidFill>
                <a:latin typeface="Berlin Sans FB Demi" pitchFamily="34" charset="0"/>
              </a:rPr>
              <a:t> </a:t>
            </a:r>
            <a:r>
              <a:rPr lang="en-US" sz="2300" dirty="0" err="1">
                <a:solidFill>
                  <a:srgbClr val="FF0000"/>
                </a:solidFill>
                <a:latin typeface="Berlin Sans FB Demi" pitchFamily="34" charset="0"/>
              </a:rPr>
              <a:t>Arah</a:t>
            </a:r>
            <a:r>
              <a:rPr lang="en-US" sz="2300" dirty="0">
                <a:solidFill>
                  <a:srgbClr val="FF0000"/>
                </a:solidFill>
                <a:latin typeface="Berlin Sans FB Demi" pitchFamily="34" charset="0"/>
              </a:rPr>
              <a:t> </a:t>
            </a:r>
            <a:r>
              <a:rPr lang="en-US" sz="2300" dirty="0" err="1">
                <a:solidFill>
                  <a:srgbClr val="FF0000"/>
                </a:solidFill>
                <a:latin typeface="Berlin Sans FB Demi" pitchFamily="34" charset="0"/>
              </a:rPr>
              <a:t>Melanggar</a:t>
            </a:r>
            <a:r>
              <a:rPr lang="en-US" sz="2300" dirty="0">
                <a:solidFill>
                  <a:srgbClr val="FF0000"/>
                </a:solidFill>
                <a:latin typeface="Berlin Sans FB Demi" pitchFamily="34" charset="0"/>
              </a:rPr>
              <a:t> </a:t>
            </a:r>
            <a:r>
              <a:rPr lang="en-US" sz="2300" dirty="0" err="1">
                <a:solidFill>
                  <a:srgbClr val="FF0000"/>
                </a:solidFill>
                <a:latin typeface="Berlin Sans FB Demi" pitchFamily="34" charset="0"/>
              </a:rPr>
              <a:t>Aturan</a:t>
            </a:r>
            <a:r>
              <a:rPr lang="en-US" sz="2300" dirty="0">
                <a:solidFill>
                  <a:srgbClr val="FF0000"/>
                </a:solidFill>
                <a:latin typeface="Berlin Sans FB Demi" pitchFamily="34" charset="0"/>
              </a:rPr>
              <a:t> </a:t>
            </a:r>
            <a:r>
              <a:rPr lang="en-US" sz="2300" dirty="0" err="1">
                <a:solidFill>
                  <a:srgbClr val="FF0000"/>
                </a:solidFill>
                <a:latin typeface="Berlin Sans FB Demi" pitchFamily="34" charset="0"/>
              </a:rPr>
              <a:t>Lalulintas</a:t>
            </a:r>
            <a:r>
              <a:rPr lang="en-US" sz="2300" dirty="0">
                <a:solidFill>
                  <a:srgbClr val="FF0000"/>
                </a:solidFill>
                <a:latin typeface="Berlin Sans FB Demi" pitchFamily="34" charset="0"/>
              </a:rPr>
              <a:t>-----</a:t>
            </a:r>
          </a:p>
        </p:txBody>
      </p:sp>
      <p:pic>
        <p:nvPicPr>
          <p:cNvPr id="3" name="Picture 2"/>
          <p:cNvPicPr>
            <a:picLocks noChangeAspect="1" noChangeArrowheads="1"/>
          </p:cNvPicPr>
          <p:nvPr/>
        </p:nvPicPr>
        <p:blipFill>
          <a:blip r:embed="rId4"/>
          <a:srcRect/>
          <a:stretch>
            <a:fillRect/>
          </a:stretch>
        </p:blipFill>
        <p:spPr bwMode="auto">
          <a:xfrm>
            <a:off x="1905000" y="3200400"/>
            <a:ext cx="5638800" cy="3733800"/>
          </a:xfrm>
          <a:prstGeom prst="rect">
            <a:avLst/>
          </a:prstGeom>
          <a:ln>
            <a:noFill/>
          </a:ln>
          <a:effectLst>
            <a:outerShdw blurRad="292100" dist="139700" dir="2700000" algn="tl" rotWithShape="0">
              <a:srgbClr val="333333">
                <a:alpha val="65000"/>
              </a:srgbClr>
            </a:outerShdw>
          </a:effectLst>
        </p:spPr>
      </p:pic>
      <p:pic>
        <p:nvPicPr>
          <p:cNvPr id="1028" name="Picture 4"/>
          <p:cNvPicPr>
            <a:picLocks noChangeAspect="1" noChangeArrowheads="1"/>
          </p:cNvPicPr>
          <p:nvPr/>
        </p:nvPicPr>
        <p:blipFill>
          <a:blip r:embed="rId5" cstate="email"/>
          <a:srcRect/>
          <a:stretch>
            <a:fillRect/>
          </a:stretch>
        </p:blipFill>
        <p:spPr bwMode="auto">
          <a:xfrm>
            <a:off x="6248400" y="4343400"/>
            <a:ext cx="3055938" cy="2514600"/>
          </a:xfrm>
          <a:prstGeom prst="rect">
            <a:avLst/>
          </a:prstGeom>
          <a:ln>
            <a:noFill/>
          </a:ln>
          <a:effectLst>
            <a:outerShdw blurRad="292100" dist="139700" dir="2700000" algn="tl" rotWithShape="0">
              <a:srgbClr val="333333">
                <a:alpha val="65000"/>
              </a:srgbClr>
            </a:outerShdw>
          </a:effectLst>
        </p:spPr>
      </p:pic>
      <p:pic>
        <p:nvPicPr>
          <p:cNvPr id="15" name="Picture 3"/>
          <p:cNvPicPr>
            <a:picLocks noChangeAspect="1" noChangeArrowheads="1"/>
          </p:cNvPicPr>
          <p:nvPr/>
        </p:nvPicPr>
        <p:blipFill>
          <a:blip r:embed="rId6"/>
          <a:stretch>
            <a:fillRect/>
          </a:stretch>
        </p:blipFill>
        <p:spPr bwMode="auto">
          <a:xfrm>
            <a:off x="-76200" y="4349750"/>
            <a:ext cx="3048000" cy="2505075"/>
          </a:xfrm>
          <a:prstGeom prst="rect">
            <a:avLst/>
          </a:prstGeom>
          <a:noFill/>
          <a:ln>
            <a:noFill/>
          </a:ln>
        </p:spPr>
      </p:pic>
      <p:sp>
        <p:nvSpPr>
          <p:cNvPr id="17" name="Right Arrow 16"/>
          <p:cNvSpPr/>
          <p:nvPr/>
        </p:nvSpPr>
        <p:spPr>
          <a:xfrm rot="3408732">
            <a:off x="970160" y="4536528"/>
            <a:ext cx="990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advClick="0" advTm="4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2000"/>
                                        <p:tgtEl>
                                          <p:spTgt spid="10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Group 6"/>
          <p:cNvGrpSpPr>
            <a:grpSpLocks/>
          </p:cNvGrpSpPr>
          <p:nvPr/>
        </p:nvGrpSpPr>
        <p:grpSpPr bwMode="auto">
          <a:xfrm>
            <a:off x="685800" y="152400"/>
            <a:ext cx="7696200" cy="1231900"/>
            <a:chOff x="914400" y="4822208"/>
            <a:chExt cx="7696200" cy="1232848"/>
          </a:xfrm>
        </p:grpSpPr>
        <p:sp>
          <p:nvSpPr>
            <p:cNvPr id="8" name="Round Diagonal Corner Rectangle 7"/>
            <p:cNvSpPr/>
            <p:nvPr/>
          </p:nvSpPr>
          <p:spPr>
            <a:xfrm>
              <a:off x="914400" y="5341720"/>
              <a:ext cx="7253288" cy="713336"/>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prstClr val="white"/>
                  </a:solidFill>
                </a:rPr>
                <a:t>.……………  </a:t>
              </a:r>
              <a:endParaRPr lang="en-US" dirty="0">
                <a:ln w="10541" cmpd="sng">
                  <a:noFill/>
                  <a:prstDash val="solid"/>
                </a:ln>
                <a:solidFill>
                  <a:prstClr val="white"/>
                </a:solidFill>
              </a:endParaRPr>
            </a:p>
          </p:txBody>
        </p:sp>
        <p:sp>
          <p:nvSpPr>
            <p:cNvPr id="9" name="Round Diagonal Corner Rectangle 8"/>
            <p:cNvSpPr/>
            <p:nvPr/>
          </p:nvSpPr>
          <p:spPr>
            <a:xfrm>
              <a:off x="990600" y="5232098"/>
              <a:ext cx="7510463" cy="760998"/>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dirty="0">
                <a:ln w="10541" cmpd="sng">
                  <a:noFill/>
                  <a:prstDash val="solid"/>
                </a:ln>
                <a:solidFill>
                  <a:prstClr val="white"/>
                </a:solidFill>
              </a:endParaRPr>
            </a:p>
          </p:txBody>
        </p:sp>
        <p:sp>
          <p:nvSpPr>
            <p:cNvPr id="10" name="Oval 9"/>
            <p:cNvSpPr/>
            <p:nvPr/>
          </p:nvSpPr>
          <p:spPr>
            <a:xfrm>
              <a:off x="7315200" y="4822208"/>
              <a:ext cx="1295400" cy="1218550"/>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72707" name="Picture 2" descr="H:\GMTS\Logo Cambridge\CAMBRIDGE-4.jpg"/>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7253288" y="306388"/>
            <a:ext cx="990600" cy="904875"/>
          </a:xfrm>
          <a:prstGeom prst="rect">
            <a:avLst/>
          </a:prstGeom>
          <a:noFill/>
          <a:ln w="9525">
            <a:noFill/>
            <a:miter lim="800000"/>
            <a:headEnd/>
            <a:tailEnd/>
          </a:ln>
        </p:spPr>
      </p:pic>
      <p:sp>
        <p:nvSpPr>
          <p:cNvPr id="41989" name="Rectangle 14"/>
          <p:cNvSpPr>
            <a:spLocks noChangeArrowheads="1"/>
          </p:cNvSpPr>
          <p:nvPr/>
        </p:nvSpPr>
        <p:spPr bwMode="auto">
          <a:xfrm>
            <a:off x="5148263" y="693738"/>
            <a:ext cx="2014537" cy="461962"/>
          </a:xfrm>
          <a:prstGeom prst="rect">
            <a:avLst/>
          </a:prstGeom>
          <a:noFill/>
          <a:ln w="9525">
            <a:noFill/>
            <a:miter lim="800000"/>
            <a:headEnd/>
            <a:tailEnd/>
          </a:ln>
        </p:spPr>
        <p:txBody>
          <a:bodyPr wrap="none">
            <a:spAutoFit/>
          </a:bodyPr>
          <a:lstStyle/>
          <a:p>
            <a:pPr>
              <a:defRPr/>
            </a:pPr>
            <a:r>
              <a:rPr lang="en-US" sz="2400" b="1" dirty="0">
                <a:solidFill>
                  <a:srgbClr val="006600"/>
                </a:solidFill>
                <a:effectLst>
                  <a:outerShdw blurRad="38100" dist="38100" dir="2700000" algn="tl">
                    <a:srgbClr val="000000">
                      <a:alpha val="43137"/>
                    </a:srgbClr>
                  </a:outerShdw>
                </a:effectLst>
                <a:latin typeface="Cambria" pitchFamily="18" charset="0"/>
              </a:rPr>
              <a:t>PERINGATAN</a:t>
            </a:r>
            <a:endParaRPr lang="id-ID" dirty="0">
              <a:effectLst>
                <a:outerShdw blurRad="38100" dist="38100" dir="2700000" algn="tl">
                  <a:srgbClr val="000000">
                    <a:alpha val="43137"/>
                  </a:srgbClr>
                </a:outerShdw>
              </a:effectLst>
            </a:endParaRPr>
          </a:p>
        </p:txBody>
      </p:sp>
      <p:sp>
        <p:nvSpPr>
          <p:cNvPr id="16" name="TextBox 15"/>
          <p:cNvSpPr txBox="1"/>
          <p:nvPr/>
        </p:nvSpPr>
        <p:spPr>
          <a:xfrm>
            <a:off x="2743200" y="6629400"/>
            <a:ext cx="304800" cy="215900"/>
          </a:xfrm>
          <a:prstGeom prst="rect">
            <a:avLst/>
          </a:prstGeom>
          <a:noFill/>
        </p:spPr>
        <p:txBody>
          <a:bodyPr>
            <a:spAutoFit/>
          </a:bodyPr>
          <a:lstStyle/>
          <a:p>
            <a:pPr>
              <a:defRPr/>
            </a:pPr>
            <a:r>
              <a:rPr lang="en-US" sz="800" dirty="0">
                <a:solidFill>
                  <a:schemeClr val="accent5">
                    <a:lumMod val="75000"/>
                  </a:schemeClr>
                </a:solidFill>
              </a:rPr>
              <a:t>.</a:t>
            </a:r>
          </a:p>
        </p:txBody>
      </p:sp>
      <p:pic>
        <p:nvPicPr>
          <p:cNvPr id="3" name="Picture 2"/>
          <p:cNvPicPr>
            <a:picLocks noChangeAspect="1" noChangeArrowheads="1"/>
          </p:cNvPicPr>
          <p:nvPr/>
        </p:nvPicPr>
        <p:blipFill>
          <a:blip r:embed="rId4"/>
          <a:srcRect/>
          <a:stretch>
            <a:fillRect/>
          </a:stretch>
        </p:blipFill>
        <p:spPr bwMode="auto">
          <a:xfrm>
            <a:off x="1447800" y="3376484"/>
            <a:ext cx="5257800" cy="3481516"/>
          </a:xfrm>
          <a:prstGeom prst="rect">
            <a:avLst/>
          </a:prstGeom>
          <a:ln>
            <a:noFill/>
          </a:ln>
          <a:effectLst>
            <a:outerShdw blurRad="292100" dist="139700" dir="2700000" algn="tl" rotWithShape="0">
              <a:srgbClr val="333333">
                <a:alpha val="65000"/>
              </a:srgbClr>
            </a:outerShdw>
          </a:effectLst>
        </p:spPr>
      </p:pic>
      <p:pic>
        <p:nvPicPr>
          <p:cNvPr id="1028" name="Picture 4"/>
          <p:cNvPicPr>
            <a:picLocks noChangeAspect="1" noChangeArrowheads="1"/>
          </p:cNvPicPr>
          <p:nvPr/>
        </p:nvPicPr>
        <p:blipFill>
          <a:blip r:embed="rId5" cstate="email"/>
          <a:srcRect/>
          <a:stretch>
            <a:fillRect/>
          </a:stretch>
        </p:blipFill>
        <p:spPr bwMode="auto">
          <a:xfrm>
            <a:off x="6413858" y="4587766"/>
            <a:ext cx="2685521" cy="2209800"/>
          </a:xfrm>
          <a:prstGeom prst="rect">
            <a:avLst/>
          </a:prstGeom>
          <a:ln>
            <a:noFill/>
          </a:ln>
          <a:effectLst>
            <a:outerShdw blurRad="292100" dist="139700" dir="2700000" algn="tl" rotWithShape="0">
              <a:srgbClr val="333333">
                <a:alpha val="65000"/>
              </a:srgbClr>
            </a:outerShdw>
          </a:effectLst>
        </p:spPr>
      </p:pic>
      <p:pic>
        <p:nvPicPr>
          <p:cNvPr id="15" name="Picture 3"/>
          <p:cNvPicPr>
            <a:picLocks noChangeAspect="1" noChangeArrowheads="1"/>
          </p:cNvPicPr>
          <p:nvPr/>
        </p:nvPicPr>
        <p:blipFill>
          <a:blip r:embed="rId6"/>
          <a:stretch>
            <a:fillRect/>
          </a:stretch>
        </p:blipFill>
        <p:spPr bwMode="auto">
          <a:xfrm>
            <a:off x="-685800" y="3048000"/>
            <a:ext cx="3048000" cy="2505075"/>
          </a:xfrm>
          <a:prstGeom prst="rect">
            <a:avLst/>
          </a:prstGeom>
          <a:noFill/>
          <a:ln>
            <a:noFill/>
          </a:ln>
        </p:spPr>
      </p:pic>
      <p:sp>
        <p:nvSpPr>
          <p:cNvPr id="18" name="TextBox 17"/>
          <p:cNvSpPr txBox="1"/>
          <p:nvPr/>
        </p:nvSpPr>
        <p:spPr>
          <a:xfrm>
            <a:off x="748352" y="1502673"/>
            <a:ext cx="7543800" cy="1862048"/>
          </a:xfrm>
          <a:prstGeom prst="rect">
            <a:avLst/>
          </a:prstGeom>
          <a:noFill/>
        </p:spPr>
        <p:txBody>
          <a:bodyPr wrap="square" rtlCol="0">
            <a:spAutoFit/>
          </a:bodyPr>
          <a:lstStyle/>
          <a:p>
            <a:pPr algn="r"/>
            <a:r>
              <a:rPr lang="en-US" sz="2400" u="sng" dirty="0" smtClean="0">
                <a:solidFill>
                  <a:srgbClr val="FF0000"/>
                </a:solidFill>
                <a:effectLst>
                  <a:outerShdw blurRad="38100" dist="38100" dir="2700000" algn="tl">
                    <a:srgbClr val="000000">
                      <a:alpha val="43137"/>
                    </a:srgbClr>
                  </a:outerShdw>
                </a:effectLst>
                <a:latin typeface="Berlin Sans FB Demi" pitchFamily="34" charset="0"/>
              </a:rPr>
              <a:t>THIS IS DANGER FOR YOU &amp; OTHERS</a:t>
            </a:r>
          </a:p>
          <a:p>
            <a:pPr algn="r"/>
            <a:endParaRPr lang="en-US" sz="1100" dirty="0" smtClean="0">
              <a:solidFill>
                <a:srgbClr val="FF0000"/>
              </a:solidFill>
              <a:latin typeface="Berlin Sans FB Demi" pitchFamily="34" charset="0"/>
            </a:endParaRPr>
          </a:p>
          <a:p>
            <a:pPr algn="r"/>
            <a:r>
              <a:rPr lang="en-US" sz="2000" dirty="0" smtClean="0">
                <a:solidFill>
                  <a:schemeClr val="bg1">
                    <a:lumMod val="50000"/>
                    <a:lumOff val="50000"/>
                  </a:schemeClr>
                </a:solidFill>
                <a:latin typeface="Berlin Sans FB Demi" pitchFamily="34" charset="0"/>
              </a:rPr>
              <a:t>It is Forbidden to short cut from the CAR EXIT of </a:t>
            </a:r>
            <a:r>
              <a:rPr lang="en-US" sz="2000" dirty="0" smtClean="0">
                <a:solidFill>
                  <a:schemeClr val="bg1">
                    <a:lumMod val="50000"/>
                    <a:lumOff val="50000"/>
                  </a:schemeClr>
                </a:solidFill>
                <a:latin typeface="Berlin Sans FB Demi" pitchFamily="34" charset="0"/>
              </a:rPr>
              <a:t>the </a:t>
            </a:r>
            <a:r>
              <a:rPr lang="en-US" sz="2000" dirty="0" smtClean="0">
                <a:solidFill>
                  <a:schemeClr val="bg1">
                    <a:lumMod val="50000"/>
                    <a:lumOff val="50000"/>
                  </a:schemeClr>
                </a:solidFill>
                <a:latin typeface="Berlin Sans FB Demi" pitchFamily="34" charset="0"/>
              </a:rPr>
              <a:t>Cambridge </a:t>
            </a:r>
            <a:r>
              <a:rPr lang="en-US" sz="2000" dirty="0" smtClean="0">
                <a:solidFill>
                  <a:schemeClr val="bg1">
                    <a:lumMod val="50000"/>
                    <a:lumOff val="50000"/>
                  </a:schemeClr>
                </a:solidFill>
                <a:latin typeface="Berlin Sans FB Demi" pitchFamily="34" charset="0"/>
              </a:rPr>
              <a:t>City </a:t>
            </a:r>
            <a:r>
              <a:rPr lang="en-US" sz="2000" dirty="0" smtClean="0">
                <a:solidFill>
                  <a:schemeClr val="bg1">
                    <a:lumMod val="50000"/>
                    <a:lumOff val="50000"/>
                  </a:schemeClr>
                </a:solidFill>
                <a:latin typeface="Berlin Sans FB Demi" pitchFamily="34" charset="0"/>
              </a:rPr>
              <a:t>Square Mall.  </a:t>
            </a:r>
            <a:r>
              <a:rPr lang="en-US" sz="2000" dirty="0" smtClean="0">
                <a:solidFill>
                  <a:srgbClr val="FF0000"/>
                </a:solidFill>
                <a:latin typeface="Berlin Sans FB Demi" pitchFamily="34" charset="0"/>
              </a:rPr>
              <a:t>This is Against the Rule of Prohibitionary Signs</a:t>
            </a:r>
          </a:p>
          <a:p>
            <a:pPr algn="r"/>
            <a:r>
              <a:rPr lang="en-US" sz="2000" dirty="0" smtClean="0">
                <a:solidFill>
                  <a:schemeClr val="tx1">
                    <a:lumMod val="50000"/>
                  </a:schemeClr>
                </a:solidFill>
                <a:latin typeface="Berlin Sans FB Demi" pitchFamily="34" charset="0"/>
              </a:rPr>
              <a:t>We Help and Remind you because we don’t want you or other peoples to get an </a:t>
            </a:r>
            <a:r>
              <a:rPr lang="en-US" sz="2000" dirty="0" smtClean="0">
                <a:solidFill>
                  <a:schemeClr val="tx1">
                    <a:lumMod val="50000"/>
                  </a:schemeClr>
                </a:solidFill>
                <a:latin typeface="Berlin Sans FB Demi" pitchFamily="34" charset="0"/>
              </a:rPr>
              <a:t>Accident</a:t>
            </a:r>
            <a:endParaRPr lang="en-US" sz="2000" dirty="0" smtClean="0">
              <a:solidFill>
                <a:schemeClr val="tx1">
                  <a:lumMod val="50000"/>
                </a:schemeClr>
              </a:solidFill>
              <a:latin typeface="Berlin Sans FB Demi" pitchFamily="34" charset="0"/>
            </a:endParaRPr>
          </a:p>
        </p:txBody>
      </p:sp>
      <p:pic>
        <p:nvPicPr>
          <p:cNvPr id="19" name="Picture 2" descr="File:Singapore Road Signs - Regulatory Sign - No Left Turn.svg">
            <a:hlinkClick r:id="rId7"/>
          </p:cNvPr>
          <p:cNvPicPr>
            <a:picLocks noChangeAspect="1" noChangeArrowheads="1"/>
          </p:cNvPicPr>
          <p:nvPr/>
        </p:nvPicPr>
        <p:blipFill>
          <a:blip r:embed="rId8" cstate="print"/>
          <a:srcRect/>
          <a:stretch>
            <a:fillRect/>
          </a:stretch>
        </p:blipFill>
        <p:spPr bwMode="auto">
          <a:xfrm>
            <a:off x="7402490" y="3415352"/>
            <a:ext cx="1123950" cy="1123950"/>
          </a:xfrm>
          <a:prstGeom prst="rect">
            <a:avLst/>
          </a:prstGeom>
          <a:noFill/>
        </p:spPr>
      </p:pic>
      <p:cxnSp>
        <p:nvCxnSpPr>
          <p:cNvPr id="17" name="Straight Arrow Connector 16"/>
          <p:cNvCxnSpPr/>
          <p:nvPr/>
        </p:nvCxnSpPr>
        <p:spPr>
          <a:xfrm flipV="1">
            <a:off x="340056" y="3899848"/>
            <a:ext cx="838200"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advClick="0" advTm="4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20000">
              <a:srgbClr val="000040"/>
            </a:gs>
            <a:gs pos="50000">
              <a:srgbClr val="400040"/>
            </a:gs>
            <a:gs pos="75000">
              <a:srgbClr val="8F0040"/>
            </a:gs>
            <a:gs pos="89999">
              <a:srgbClr val="F27300"/>
            </a:gs>
            <a:gs pos="100000">
              <a:srgbClr val="FFBF00"/>
            </a:gs>
          </a:gsLst>
          <a:lin ang="2700000" scaled="1"/>
          <a:tileRect/>
        </a:gradFill>
        <a:effectLst/>
      </p:bgPr>
    </p:bg>
    <p:spTree>
      <p:nvGrpSpPr>
        <p:cNvPr id="1" name=""/>
        <p:cNvGrpSpPr/>
        <p:nvPr/>
      </p:nvGrpSpPr>
      <p:grpSpPr>
        <a:xfrm>
          <a:off x="0" y="0"/>
          <a:ext cx="0" cy="0"/>
          <a:chOff x="0" y="0"/>
          <a:chExt cx="0" cy="0"/>
        </a:xfrm>
      </p:grpSpPr>
      <p:grpSp>
        <p:nvGrpSpPr>
          <p:cNvPr id="56322" name="Group 6"/>
          <p:cNvGrpSpPr>
            <a:grpSpLocks/>
          </p:cNvGrpSpPr>
          <p:nvPr/>
        </p:nvGrpSpPr>
        <p:grpSpPr bwMode="auto">
          <a:xfrm>
            <a:off x="838200" y="5395913"/>
            <a:ext cx="7696200" cy="1233487"/>
            <a:chOff x="914400" y="4822208"/>
            <a:chExt cx="7696200" cy="1232848"/>
          </a:xfrm>
        </p:grpSpPr>
        <p:sp>
          <p:nvSpPr>
            <p:cNvPr id="8" name="Round Diagonal Corner Rectangle 7"/>
            <p:cNvSpPr/>
            <p:nvPr/>
          </p:nvSpPr>
          <p:spPr>
            <a:xfrm>
              <a:off x="914400" y="5342638"/>
              <a:ext cx="7253288" cy="712418"/>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schemeClr val="tx1"/>
                  </a:solidFill>
                </a:rPr>
                <a:t>.……………  </a:t>
              </a:r>
              <a:endParaRPr lang="en-US" dirty="0">
                <a:ln w="10541" cmpd="sng">
                  <a:noFill/>
                  <a:prstDash val="solid"/>
                </a:ln>
                <a:solidFill>
                  <a:schemeClr val="tx1"/>
                </a:solidFill>
              </a:endParaRPr>
            </a:p>
          </p:txBody>
        </p:sp>
        <p:sp>
          <p:nvSpPr>
            <p:cNvPr id="9" name="Round Diagonal Corner Rectangle 8"/>
            <p:cNvSpPr/>
            <p:nvPr/>
          </p:nvSpPr>
          <p:spPr>
            <a:xfrm>
              <a:off x="990600" y="5244264"/>
              <a:ext cx="7510463" cy="761605"/>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sz="2400" b="1" dirty="0">
                  <a:ln w="10541" cmpd="sng">
                    <a:noFill/>
                    <a:prstDash val="solid"/>
                  </a:ln>
                  <a:solidFill>
                    <a:srgbClr val="006600"/>
                  </a:solidFill>
                </a:rPr>
                <a:t>For Family for Life</a:t>
              </a:r>
              <a:r>
                <a:rPr lang="en-US" b="1" dirty="0">
                  <a:ln w="10541" cmpd="sng">
                    <a:noFill/>
                    <a:prstDash val="solid"/>
                  </a:ln>
                  <a:solidFill>
                    <a:srgbClr val="006600"/>
                  </a:solidFill>
                </a:rPr>
                <a:t> </a:t>
              </a:r>
              <a:r>
                <a:rPr lang="en-US" b="1" dirty="0">
                  <a:ln w="10541" cmpd="sng">
                    <a:noFill/>
                    <a:prstDash val="solid"/>
                  </a:ln>
                  <a:solidFill>
                    <a:schemeClr val="accent3">
                      <a:lumMod val="20000"/>
                      <a:lumOff val="80000"/>
                    </a:schemeClr>
                  </a:solidFill>
                </a:rPr>
                <a:t>..……</a:t>
              </a:r>
              <a:r>
                <a:rPr lang="en-US" b="1" dirty="0">
                  <a:ln w="10541" cmpd="sng">
                    <a:noFill/>
                    <a:prstDash val="solid"/>
                  </a:ln>
                  <a:solidFill>
                    <a:schemeClr val="tx1"/>
                  </a:solidFill>
                </a:rPr>
                <a:t>………  </a:t>
              </a:r>
              <a:endParaRPr lang="en-US" dirty="0">
                <a:ln w="10541" cmpd="sng">
                  <a:noFill/>
                  <a:prstDash val="solid"/>
                </a:ln>
                <a:solidFill>
                  <a:schemeClr val="tx1"/>
                </a:solidFill>
              </a:endParaRPr>
            </a:p>
          </p:txBody>
        </p:sp>
        <p:sp>
          <p:nvSpPr>
            <p:cNvPr id="10" name="Oval 9"/>
            <p:cNvSpPr/>
            <p:nvPr/>
          </p:nvSpPr>
          <p:spPr>
            <a:xfrm>
              <a:off x="7315200" y="4822208"/>
              <a:ext cx="1295400" cy="1218568"/>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35841" name="Rectangle 1"/>
          <p:cNvSpPr>
            <a:spLocks noChangeArrowheads="1"/>
          </p:cNvSpPr>
          <p:nvPr/>
        </p:nvSpPr>
        <p:spPr bwMode="auto">
          <a:xfrm>
            <a:off x="623668" y="-145940"/>
            <a:ext cx="7848600" cy="2154436"/>
          </a:xfrm>
          <a:prstGeom prst="rect">
            <a:avLst/>
          </a:prstGeom>
          <a:noFill/>
          <a:ln w="9525">
            <a:noFill/>
            <a:miter lim="800000"/>
            <a:headEnd/>
            <a:tailEnd/>
          </a:ln>
          <a:effectLst/>
        </p:spPr>
        <p:txBody>
          <a:bodyPr anchor="ctr">
            <a:spAutoFit/>
            <a:scene3d>
              <a:camera prst="orthographicFront"/>
              <a:lightRig rig="threePt" dir="t"/>
            </a:scene3d>
            <a:sp3d extrusionH="57150">
              <a:bevelT w="38100" h="38100" prst="angle"/>
            </a:sp3d>
          </a:bodyPr>
          <a:lstStyle/>
          <a:p>
            <a:pPr algn="r" eaLnBrk="0" hangingPunct="0">
              <a:defRPr/>
            </a:pPr>
            <a:r>
              <a:rPr lang="en-US" sz="2000" b="1" dirty="0" smtClean="0">
                <a:latin typeface="Footlight MT Light" pitchFamily="18" charset="0"/>
                <a:ea typeface="Calibri" pitchFamily="34" charset="0"/>
                <a:cs typeface="Times New Roman" pitchFamily="18" charset="0"/>
              </a:rPr>
              <a:t>(September </a:t>
            </a:r>
            <a:r>
              <a:rPr lang="en-US" sz="2000" b="1" dirty="0">
                <a:latin typeface="Footlight MT Light" pitchFamily="18" charset="0"/>
                <a:ea typeface="Calibri" pitchFamily="34" charset="0"/>
                <a:cs typeface="Times New Roman" pitchFamily="18" charset="0"/>
              </a:rPr>
              <a:t>2012) </a:t>
            </a:r>
            <a:r>
              <a:rPr lang="en-US" sz="8000" b="1" dirty="0">
                <a:solidFill>
                  <a:srgbClr val="FFFF00"/>
                </a:solidFill>
                <a:latin typeface="Footlight MT Light" pitchFamily="18" charset="0"/>
                <a:ea typeface="Calibri" pitchFamily="34" charset="0"/>
                <a:cs typeface="Times New Roman" pitchFamily="18" charset="0"/>
              </a:rPr>
              <a:t>IN</a:t>
            </a:r>
            <a:r>
              <a:rPr lang="en-US" sz="5400" b="1" dirty="0">
                <a:solidFill>
                  <a:srgbClr val="FFFF00"/>
                </a:solidFill>
                <a:latin typeface="Footlight MT Light" pitchFamily="18" charset="0"/>
                <a:ea typeface="Calibri" pitchFamily="34" charset="0"/>
                <a:cs typeface="Times New Roman" pitchFamily="18" charset="0"/>
              </a:rPr>
              <a:t>SIDE</a:t>
            </a:r>
            <a:r>
              <a:rPr lang="en-US" sz="2600" b="1" dirty="0">
                <a:solidFill>
                  <a:srgbClr val="FFFF00"/>
                </a:solidFill>
                <a:latin typeface="Footlight MT Light" pitchFamily="18" charset="0"/>
                <a:ea typeface="Calibri" pitchFamily="34" charset="0"/>
                <a:cs typeface="Times New Roman" pitchFamily="18" charset="0"/>
              </a:rPr>
              <a:t> </a:t>
            </a:r>
          </a:p>
          <a:p>
            <a:pPr algn="r" eaLnBrk="0" hangingPunct="0">
              <a:defRPr/>
            </a:pPr>
            <a:r>
              <a:rPr lang="en-US" sz="2800" b="1" dirty="0">
                <a:solidFill>
                  <a:srgbClr val="FFFF00"/>
                </a:solidFill>
                <a:latin typeface="Footlight MT Light" pitchFamily="18" charset="0"/>
                <a:ea typeface="Calibri" pitchFamily="34" charset="0"/>
                <a:cs typeface="Times New Roman" pitchFamily="18" charset="0"/>
              </a:rPr>
              <a:t>The Cambridge Condominium</a:t>
            </a:r>
          </a:p>
          <a:p>
            <a:pPr algn="r" eaLnBrk="0" hangingPunct="0">
              <a:defRPr/>
            </a:pPr>
            <a:r>
              <a:rPr lang="en-US" sz="2600" b="1" dirty="0">
                <a:solidFill>
                  <a:srgbClr val="FFFF00"/>
                </a:solidFill>
                <a:latin typeface="Footlight MT Light" pitchFamily="18" charset="0"/>
                <a:ea typeface="Calibri" pitchFamily="34" charset="0"/>
                <a:cs typeface="Times New Roman" pitchFamily="18" charset="0"/>
              </a:rPr>
              <a:t> </a:t>
            </a:r>
            <a:endParaRPr lang="id-ID" dirty="0">
              <a:solidFill>
                <a:srgbClr val="FFFF00"/>
              </a:solidFill>
              <a:latin typeface="Arial" pitchFamily="34" charset="0"/>
            </a:endParaRPr>
          </a:p>
        </p:txBody>
      </p:sp>
      <p:cxnSp>
        <p:nvCxnSpPr>
          <p:cNvPr id="12" name="Straight Connector 11"/>
          <p:cNvCxnSpPr/>
          <p:nvPr/>
        </p:nvCxnSpPr>
        <p:spPr>
          <a:xfrm rot="10800000">
            <a:off x="609600" y="1073150"/>
            <a:ext cx="7772400" cy="0"/>
          </a:xfrm>
          <a:prstGeom prst="line">
            <a:avLst/>
          </a:prstGeom>
        </p:spPr>
        <p:style>
          <a:lnRef idx="2">
            <a:schemeClr val="accent1"/>
          </a:lnRef>
          <a:fillRef idx="0">
            <a:schemeClr val="accent1"/>
          </a:fillRef>
          <a:effectRef idx="1">
            <a:schemeClr val="accent1"/>
          </a:effectRef>
          <a:fontRef idx="minor">
            <a:schemeClr val="tx1"/>
          </a:fontRef>
        </p:style>
      </p:cxnSp>
      <p:pic>
        <p:nvPicPr>
          <p:cNvPr id="56325" name="Picture 2" descr="H:\GMTS\Logo Cambridge\CAMBRIDGE-4.jpg"/>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7405688" y="5516563"/>
            <a:ext cx="990600" cy="906462"/>
          </a:xfrm>
          <a:prstGeom prst="rect">
            <a:avLst/>
          </a:prstGeom>
          <a:noFill/>
          <a:ln w="9525">
            <a:noFill/>
            <a:miter lim="800000"/>
            <a:headEnd/>
            <a:tailEnd/>
          </a:ln>
        </p:spPr>
      </p:pic>
      <p:sp>
        <p:nvSpPr>
          <p:cNvPr id="31750" name="TextBox 13"/>
          <p:cNvSpPr txBox="1">
            <a:spLocks noChangeArrowheads="1"/>
          </p:cNvSpPr>
          <p:nvPr/>
        </p:nvSpPr>
        <p:spPr bwMode="auto">
          <a:xfrm>
            <a:off x="533400" y="990600"/>
            <a:ext cx="8305800" cy="4494213"/>
          </a:xfrm>
          <a:prstGeom prst="rect">
            <a:avLst/>
          </a:prstGeom>
          <a:noFill/>
          <a:ln w="9525">
            <a:noFill/>
            <a:miter lim="800000"/>
            <a:headEnd/>
            <a:tailEnd/>
          </a:ln>
        </p:spPr>
        <p:txBody>
          <a:bodyPr>
            <a:spAutoFit/>
          </a:bodyPr>
          <a:lstStyle/>
          <a:p>
            <a:pPr>
              <a:defRPr/>
            </a:pPr>
            <a:endParaRPr lang="en-US" sz="2400" u="sng" dirty="0">
              <a:latin typeface="Brush Script Std" pitchFamily="50" charset="0"/>
            </a:endParaRPr>
          </a:p>
          <a:p>
            <a:pPr>
              <a:defRPr/>
            </a:pPr>
            <a:endParaRPr lang="en-US" dirty="0"/>
          </a:p>
          <a:p>
            <a:pPr>
              <a:defRPr/>
            </a:pPr>
            <a:r>
              <a:rPr lang="en-US" sz="2000" b="1" u="sng" dirty="0"/>
              <a:t>Info INSIDE </a:t>
            </a:r>
            <a:r>
              <a:rPr lang="en-US" sz="2000" b="1" u="sng" dirty="0" err="1"/>
              <a:t>bulan</a:t>
            </a:r>
            <a:r>
              <a:rPr lang="en-US" sz="2000" b="1" u="sng" dirty="0"/>
              <a:t> </a:t>
            </a:r>
            <a:r>
              <a:rPr lang="en-US" sz="2000" b="1" u="sng" dirty="0" err="1"/>
              <a:t>sebelumnya</a:t>
            </a:r>
            <a:endParaRPr lang="en-US" sz="2000" b="1" u="sng" dirty="0"/>
          </a:p>
          <a:p>
            <a:pPr>
              <a:defRPr/>
            </a:pPr>
            <a:r>
              <a:rPr lang="en-US" sz="2000" b="1" u="sng" dirty="0"/>
              <a:t>News of INSIDE for the past Months</a:t>
            </a:r>
          </a:p>
          <a:p>
            <a:pPr>
              <a:defRPr/>
            </a:pPr>
            <a:endParaRPr lang="en-US" sz="1000" dirty="0"/>
          </a:p>
          <a:p>
            <a:pPr>
              <a:defRPr/>
            </a:pPr>
            <a:r>
              <a:rPr lang="en-US" sz="2000" dirty="0" err="1"/>
              <a:t>Untuk</a:t>
            </a:r>
            <a:r>
              <a:rPr lang="en-US" sz="2000" dirty="0"/>
              <a:t> info INSIDE yang </a:t>
            </a:r>
            <a:r>
              <a:rPr lang="en-US" sz="2000" dirty="0" err="1"/>
              <a:t>di</a:t>
            </a:r>
            <a:r>
              <a:rPr lang="en-US" sz="2000" dirty="0"/>
              <a:t> </a:t>
            </a:r>
            <a:r>
              <a:rPr lang="en-US" sz="2000" dirty="0" err="1"/>
              <a:t>tampilkan</a:t>
            </a:r>
            <a:r>
              <a:rPr lang="en-US" sz="2000" dirty="0"/>
              <a:t> </a:t>
            </a:r>
            <a:r>
              <a:rPr lang="en-US" sz="2000" dirty="0" err="1"/>
              <a:t>di</a:t>
            </a:r>
            <a:r>
              <a:rPr lang="en-US" sz="2000" dirty="0"/>
              <a:t> Resident Info TV Channel </a:t>
            </a:r>
            <a:r>
              <a:rPr lang="en-US" sz="2000" dirty="0" err="1"/>
              <a:t>pada</a:t>
            </a:r>
            <a:r>
              <a:rPr lang="en-US" sz="2000" dirty="0"/>
              <a:t> </a:t>
            </a:r>
            <a:r>
              <a:rPr lang="en-US" sz="2000" dirty="0" err="1"/>
              <a:t>bulan-bulan</a:t>
            </a:r>
            <a:r>
              <a:rPr lang="en-US" sz="2000" dirty="0"/>
              <a:t> </a:t>
            </a:r>
            <a:r>
              <a:rPr lang="en-US" sz="2000" dirty="0" err="1"/>
              <a:t>sebelumnya</a:t>
            </a:r>
            <a:r>
              <a:rPr lang="en-US" sz="2000" dirty="0"/>
              <a:t>, </a:t>
            </a:r>
            <a:r>
              <a:rPr lang="en-US" sz="2000" dirty="0" err="1"/>
              <a:t>dapat</a:t>
            </a:r>
            <a:r>
              <a:rPr lang="en-US" sz="2000" dirty="0"/>
              <a:t> </a:t>
            </a:r>
            <a:r>
              <a:rPr lang="en-US" sz="2000" dirty="0" err="1"/>
              <a:t>dilihat</a:t>
            </a:r>
            <a:r>
              <a:rPr lang="en-US" sz="2000" dirty="0"/>
              <a:t> </a:t>
            </a:r>
            <a:r>
              <a:rPr lang="en-US" sz="2000" dirty="0" err="1"/>
              <a:t>kembali</a:t>
            </a:r>
            <a:r>
              <a:rPr lang="en-US" sz="2000" dirty="0"/>
              <a:t> </a:t>
            </a:r>
            <a:r>
              <a:rPr lang="en-US" sz="2000" dirty="0" err="1"/>
              <a:t>di</a:t>
            </a:r>
            <a:r>
              <a:rPr lang="en-US" sz="2000" dirty="0"/>
              <a:t> </a:t>
            </a:r>
            <a:r>
              <a:rPr lang="en-US" sz="2000" u="sng" dirty="0">
                <a:solidFill>
                  <a:schemeClr val="accent5">
                    <a:lumMod val="60000"/>
                    <a:lumOff val="40000"/>
                  </a:schemeClr>
                </a:solidFill>
              </a:rPr>
              <a:t>www.cambridge.co.id</a:t>
            </a:r>
          </a:p>
          <a:p>
            <a:pPr>
              <a:defRPr/>
            </a:pPr>
            <a:r>
              <a:rPr lang="en-US" sz="2000" dirty="0" err="1">
                <a:solidFill>
                  <a:srgbClr val="FFFF00"/>
                </a:solidFill>
              </a:rPr>
              <a:t>Terutama</a:t>
            </a:r>
            <a:r>
              <a:rPr lang="en-US" sz="2000" dirty="0">
                <a:solidFill>
                  <a:srgbClr val="FFFF00"/>
                </a:solidFill>
              </a:rPr>
              <a:t> </a:t>
            </a:r>
            <a:r>
              <a:rPr lang="en-US" sz="2000" dirty="0" err="1">
                <a:solidFill>
                  <a:srgbClr val="FFFF00"/>
                </a:solidFill>
              </a:rPr>
              <a:t>bagi</a:t>
            </a:r>
            <a:r>
              <a:rPr lang="en-US" sz="2000" dirty="0">
                <a:solidFill>
                  <a:srgbClr val="FFFF00"/>
                </a:solidFill>
              </a:rPr>
              <a:t> Resident </a:t>
            </a:r>
            <a:r>
              <a:rPr lang="en-US" sz="2000" dirty="0" err="1">
                <a:solidFill>
                  <a:srgbClr val="FFFF00"/>
                </a:solidFill>
              </a:rPr>
              <a:t>baru</a:t>
            </a:r>
            <a:r>
              <a:rPr lang="en-US" sz="2000" dirty="0">
                <a:solidFill>
                  <a:srgbClr val="FFFF00"/>
                </a:solidFill>
              </a:rPr>
              <a:t>, </a:t>
            </a:r>
            <a:r>
              <a:rPr lang="en-US" sz="2000" dirty="0" err="1">
                <a:solidFill>
                  <a:srgbClr val="FFFF00"/>
                </a:solidFill>
              </a:rPr>
              <a:t>diwajibkan</a:t>
            </a:r>
            <a:r>
              <a:rPr lang="en-US" sz="2000" dirty="0">
                <a:solidFill>
                  <a:srgbClr val="FFFF00"/>
                </a:solidFill>
              </a:rPr>
              <a:t> </a:t>
            </a:r>
            <a:r>
              <a:rPr lang="en-US" sz="2000" dirty="0" err="1">
                <a:solidFill>
                  <a:srgbClr val="FFFF00"/>
                </a:solidFill>
              </a:rPr>
              <a:t>untuk</a:t>
            </a:r>
            <a:r>
              <a:rPr lang="en-US" sz="2000" dirty="0">
                <a:solidFill>
                  <a:srgbClr val="FFFF00"/>
                </a:solidFill>
              </a:rPr>
              <a:t> </a:t>
            </a:r>
            <a:r>
              <a:rPr lang="en-US" sz="2000" dirty="0" err="1">
                <a:solidFill>
                  <a:srgbClr val="FFFF00"/>
                </a:solidFill>
              </a:rPr>
              <a:t>membaca</a:t>
            </a:r>
            <a:r>
              <a:rPr lang="en-US" sz="2000" dirty="0">
                <a:solidFill>
                  <a:srgbClr val="FFFF00"/>
                </a:solidFill>
              </a:rPr>
              <a:t> </a:t>
            </a:r>
            <a:r>
              <a:rPr lang="en-US" sz="2000" dirty="0" err="1">
                <a:solidFill>
                  <a:srgbClr val="FFFF00"/>
                </a:solidFill>
              </a:rPr>
              <a:t>dan</a:t>
            </a:r>
            <a:r>
              <a:rPr lang="en-US" sz="2000" dirty="0">
                <a:solidFill>
                  <a:srgbClr val="FFFF00"/>
                </a:solidFill>
              </a:rPr>
              <a:t> </a:t>
            </a:r>
            <a:r>
              <a:rPr lang="en-US" sz="2000" dirty="0" err="1">
                <a:solidFill>
                  <a:srgbClr val="FFFF00"/>
                </a:solidFill>
              </a:rPr>
              <a:t>memahaminya</a:t>
            </a:r>
            <a:r>
              <a:rPr lang="en-US" sz="2000" dirty="0">
                <a:solidFill>
                  <a:srgbClr val="FFFF00"/>
                </a:solidFill>
              </a:rPr>
              <a:t> </a:t>
            </a:r>
            <a:r>
              <a:rPr lang="en-US" sz="2000" dirty="0" err="1">
                <a:solidFill>
                  <a:srgbClr val="FFFF00"/>
                </a:solidFill>
              </a:rPr>
              <a:t>serta</a:t>
            </a:r>
            <a:r>
              <a:rPr lang="en-US" sz="2000" dirty="0">
                <a:solidFill>
                  <a:srgbClr val="FFFF00"/>
                </a:solidFill>
              </a:rPr>
              <a:t> </a:t>
            </a:r>
            <a:r>
              <a:rPr lang="en-US" sz="2000" dirty="0" err="1">
                <a:solidFill>
                  <a:srgbClr val="FFFF00"/>
                </a:solidFill>
              </a:rPr>
              <a:t>mensosialisasikan</a:t>
            </a:r>
            <a:r>
              <a:rPr lang="en-US" sz="2000" dirty="0">
                <a:solidFill>
                  <a:srgbClr val="FFFF00"/>
                </a:solidFill>
              </a:rPr>
              <a:t> </a:t>
            </a:r>
            <a:r>
              <a:rPr lang="en-US" sz="2000" dirty="0" err="1">
                <a:solidFill>
                  <a:srgbClr val="FFFF00"/>
                </a:solidFill>
              </a:rPr>
              <a:t>kepada</a:t>
            </a:r>
            <a:r>
              <a:rPr lang="en-US" sz="2000" dirty="0">
                <a:solidFill>
                  <a:srgbClr val="FFFF00"/>
                </a:solidFill>
              </a:rPr>
              <a:t> </a:t>
            </a:r>
            <a:r>
              <a:rPr lang="en-US" sz="2000" dirty="0" err="1">
                <a:solidFill>
                  <a:srgbClr val="FFFF00"/>
                </a:solidFill>
              </a:rPr>
              <a:t>seluruh</a:t>
            </a:r>
            <a:r>
              <a:rPr lang="en-US" sz="2000" dirty="0">
                <a:solidFill>
                  <a:srgbClr val="FFFF00"/>
                </a:solidFill>
              </a:rPr>
              <a:t> </a:t>
            </a:r>
            <a:r>
              <a:rPr lang="en-US" sz="2000" dirty="0" err="1">
                <a:solidFill>
                  <a:srgbClr val="FFFF00"/>
                </a:solidFill>
              </a:rPr>
              <a:t>keluarga</a:t>
            </a:r>
            <a:r>
              <a:rPr lang="en-US" sz="2000" dirty="0">
                <a:solidFill>
                  <a:srgbClr val="FFFF00"/>
                </a:solidFill>
              </a:rPr>
              <a:t> </a:t>
            </a:r>
            <a:r>
              <a:rPr lang="en-US" sz="2000" dirty="0" err="1">
                <a:solidFill>
                  <a:srgbClr val="FFFF00"/>
                </a:solidFill>
              </a:rPr>
              <a:t>dan</a:t>
            </a:r>
            <a:r>
              <a:rPr lang="en-US" sz="2000" dirty="0">
                <a:solidFill>
                  <a:srgbClr val="FFFF00"/>
                </a:solidFill>
              </a:rPr>
              <a:t> </a:t>
            </a:r>
            <a:r>
              <a:rPr lang="en-US" sz="2000" dirty="0" err="1">
                <a:solidFill>
                  <a:srgbClr val="FFFF00"/>
                </a:solidFill>
              </a:rPr>
              <a:t>pekerja-pekerjanya</a:t>
            </a:r>
            <a:r>
              <a:rPr lang="en-US" sz="2000" dirty="0">
                <a:solidFill>
                  <a:srgbClr val="FFFF00"/>
                </a:solidFill>
              </a:rPr>
              <a:t>.  </a:t>
            </a:r>
          </a:p>
          <a:p>
            <a:pPr>
              <a:defRPr/>
            </a:pPr>
            <a:endParaRPr lang="en-US" sz="2000" dirty="0">
              <a:solidFill>
                <a:srgbClr val="FFFF00"/>
              </a:solidFill>
            </a:endParaRPr>
          </a:p>
          <a:p>
            <a:pPr>
              <a:defRPr/>
            </a:pPr>
            <a:endParaRPr lang="en-US" sz="2000" dirty="0">
              <a:solidFill>
                <a:srgbClr val="FFFF00"/>
              </a:solidFill>
            </a:endParaRPr>
          </a:p>
          <a:p>
            <a:pPr>
              <a:defRPr/>
            </a:pPr>
            <a:endParaRPr lang="en-US" sz="2400" dirty="0"/>
          </a:p>
          <a:p>
            <a:pPr>
              <a:defRPr/>
            </a:pPr>
            <a:endParaRPr lang="en-US" sz="800" dirty="0"/>
          </a:p>
          <a:p>
            <a:pPr>
              <a:defRPr/>
            </a:pPr>
            <a:endParaRPr lang="en-US" sz="400" b="1" dirty="0"/>
          </a:p>
          <a:p>
            <a:pPr>
              <a:defRPr/>
            </a:pPr>
            <a:endParaRPr lang="en-US" dirty="0"/>
          </a:p>
        </p:txBody>
      </p:sp>
      <p:sp>
        <p:nvSpPr>
          <p:cNvPr id="11" name="Rectangle 10"/>
          <p:cNvSpPr/>
          <p:nvPr/>
        </p:nvSpPr>
        <p:spPr>
          <a:xfrm>
            <a:off x="533400" y="4038600"/>
            <a:ext cx="8305800" cy="1631950"/>
          </a:xfrm>
          <a:prstGeom prst="rect">
            <a:avLst/>
          </a:prstGeom>
        </p:spPr>
        <p:txBody>
          <a:bodyPr>
            <a:spAutoFit/>
          </a:bodyPr>
          <a:lstStyle/>
          <a:p>
            <a:pPr>
              <a:defRPr/>
            </a:pPr>
            <a:r>
              <a:rPr lang="en-US" sz="2000" dirty="0"/>
              <a:t>Please visit our website : </a:t>
            </a:r>
            <a:r>
              <a:rPr lang="en-US" sz="2000" u="sng" dirty="0">
                <a:solidFill>
                  <a:schemeClr val="accent5">
                    <a:lumMod val="60000"/>
                    <a:lumOff val="40000"/>
                  </a:schemeClr>
                </a:solidFill>
              </a:rPr>
              <a:t>www.cambridge.co.id</a:t>
            </a:r>
            <a:endParaRPr lang="en-US" sz="2000" dirty="0"/>
          </a:p>
          <a:p>
            <a:pPr>
              <a:defRPr/>
            </a:pPr>
            <a:r>
              <a:rPr lang="en-US" sz="2000" dirty="0"/>
              <a:t>To see all the news of INSIDE for the past months.</a:t>
            </a:r>
            <a:endParaRPr lang="en-US" sz="2000" dirty="0">
              <a:solidFill>
                <a:srgbClr val="FFFF00"/>
              </a:solidFill>
            </a:endParaRPr>
          </a:p>
          <a:p>
            <a:pPr>
              <a:defRPr/>
            </a:pPr>
            <a:r>
              <a:rPr lang="en-US" sz="2000" dirty="0">
                <a:solidFill>
                  <a:srgbClr val="FFFF00"/>
                </a:solidFill>
              </a:rPr>
              <a:t>Especially for the New Resident, you are require to read and to update the previous news which are very Important for you, your family member and your Worker to know.</a:t>
            </a:r>
            <a:endParaRPr lang="id-ID" sz="2000" dirty="0"/>
          </a:p>
        </p:txBody>
      </p:sp>
    </p:spTree>
  </p:cSld>
  <p:clrMapOvr>
    <a:masterClrMapping/>
  </p:clrMapOvr>
  <p:transition spd="slow" advClick="0" advTm="40000">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1750"/>
                                        </p:tgtEl>
                                        <p:attrNameLst>
                                          <p:attrName>style.visibility</p:attrName>
                                        </p:attrNameLst>
                                      </p:cBhvr>
                                      <p:to>
                                        <p:strVal val="visible"/>
                                      </p:to>
                                    </p:set>
                                    <p:anim calcmode="lin" valueType="num">
                                      <p:cBhvr additive="base">
                                        <p:cTn id="7" dur="3000" fill="hold"/>
                                        <p:tgtEl>
                                          <p:spTgt spid="31750"/>
                                        </p:tgtEl>
                                        <p:attrNameLst>
                                          <p:attrName>ppt_x</p:attrName>
                                        </p:attrNameLst>
                                      </p:cBhvr>
                                      <p:tavLst>
                                        <p:tav tm="0">
                                          <p:val>
                                            <p:strVal val="#ppt_x"/>
                                          </p:val>
                                        </p:tav>
                                        <p:tav tm="100000">
                                          <p:val>
                                            <p:strVal val="#ppt_x"/>
                                          </p:val>
                                        </p:tav>
                                      </p:tavLst>
                                    </p:anim>
                                    <p:anim calcmode="lin" valueType="num">
                                      <p:cBhvr additive="base">
                                        <p:cTn id="8" dur="3000" fill="hold"/>
                                        <p:tgtEl>
                                          <p:spTgt spid="31750"/>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3000" fill="hold"/>
                                        <p:tgtEl>
                                          <p:spTgt spid="11"/>
                                        </p:tgtEl>
                                        <p:attrNameLst>
                                          <p:attrName>ppt_x</p:attrName>
                                        </p:attrNameLst>
                                      </p:cBhvr>
                                      <p:tavLst>
                                        <p:tav tm="0">
                                          <p:val>
                                            <p:strVal val="#ppt_x"/>
                                          </p:val>
                                        </p:tav>
                                        <p:tav tm="100000">
                                          <p:val>
                                            <p:strVal val="#ppt_x"/>
                                          </p:val>
                                        </p:tav>
                                      </p:tavLst>
                                    </p:anim>
                                    <p:anim calcmode="lin" valueType="num">
                                      <p:cBhvr additive="base">
                                        <p:cTn id="12" dur="3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50000"/>
            <a:lumOff val="50000"/>
          </a:schemeClr>
        </a:solidFill>
        <a:effectLst/>
      </p:bgPr>
    </p:bg>
    <p:spTree>
      <p:nvGrpSpPr>
        <p:cNvPr id="1" name=""/>
        <p:cNvGrpSpPr/>
        <p:nvPr/>
      </p:nvGrpSpPr>
      <p:grpSpPr>
        <a:xfrm>
          <a:off x="0" y="0"/>
          <a:ext cx="0" cy="0"/>
          <a:chOff x="0" y="0"/>
          <a:chExt cx="0" cy="0"/>
        </a:xfrm>
      </p:grpSpPr>
      <p:grpSp>
        <p:nvGrpSpPr>
          <p:cNvPr id="2" name="Group 6"/>
          <p:cNvGrpSpPr>
            <a:grpSpLocks/>
          </p:cNvGrpSpPr>
          <p:nvPr/>
        </p:nvGrpSpPr>
        <p:grpSpPr bwMode="auto">
          <a:xfrm>
            <a:off x="609600" y="200025"/>
            <a:ext cx="7696200" cy="1231900"/>
            <a:chOff x="914400" y="4822208"/>
            <a:chExt cx="7696200" cy="1232848"/>
          </a:xfrm>
        </p:grpSpPr>
        <p:sp>
          <p:nvSpPr>
            <p:cNvPr id="8" name="Round Diagonal Corner Rectangle 7"/>
            <p:cNvSpPr/>
            <p:nvPr/>
          </p:nvSpPr>
          <p:spPr>
            <a:xfrm>
              <a:off x="914400" y="5341720"/>
              <a:ext cx="7253288" cy="713336"/>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prstClr val="white"/>
                  </a:solidFill>
                </a:rPr>
                <a:t>.……………  </a:t>
              </a:r>
              <a:endParaRPr lang="en-US" dirty="0">
                <a:ln w="10541" cmpd="sng">
                  <a:noFill/>
                  <a:prstDash val="solid"/>
                </a:ln>
                <a:solidFill>
                  <a:prstClr val="white"/>
                </a:solidFill>
              </a:endParaRPr>
            </a:p>
          </p:txBody>
        </p:sp>
        <p:sp>
          <p:nvSpPr>
            <p:cNvPr id="9" name="Round Diagonal Corner Rectangle 8"/>
            <p:cNvSpPr/>
            <p:nvPr/>
          </p:nvSpPr>
          <p:spPr>
            <a:xfrm>
              <a:off x="990600" y="5232098"/>
              <a:ext cx="7510463" cy="760998"/>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sz="2800" b="1" dirty="0">
                  <a:ln w="10541" cmpd="sng">
                    <a:noFill/>
                    <a:prstDash val="solid"/>
                  </a:ln>
                  <a:solidFill>
                    <a:srgbClr val="006600"/>
                  </a:solidFill>
                  <a:effectLst>
                    <a:outerShdw blurRad="38100" dist="38100" dir="2700000" algn="tl">
                      <a:srgbClr val="000000">
                        <a:alpha val="43137"/>
                      </a:srgbClr>
                    </a:outerShdw>
                  </a:effectLst>
                </a:rPr>
                <a:t>DO YOU KNOW </a:t>
              </a:r>
              <a:r>
                <a:rPr lang="en-US" b="1" dirty="0">
                  <a:ln w="10541" cmpd="sng">
                    <a:noFill/>
                    <a:prstDash val="solid"/>
                  </a:ln>
                  <a:solidFill>
                    <a:srgbClr val="006600"/>
                  </a:solidFill>
                  <a:effectLst>
                    <a:outerShdw blurRad="38100" dist="38100" dir="2700000" algn="tl">
                      <a:srgbClr val="000000">
                        <a:alpha val="43137"/>
                      </a:srgbClr>
                    </a:outerShdw>
                  </a:effectLst>
                </a:rPr>
                <a:t>  </a:t>
              </a:r>
              <a:r>
                <a:rPr lang="en-US" b="1" dirty="0">
                  <a:ln w="10541" cmpd="sng">
                    <a:noFill/>
                    <a:prstDash val="solid"/>
                  </a:ln>
                  <a:solidFill>
                    <a:srgbClr val="576A2C">
                      <a:lumMod val="20000"/>
                      <a:lumOff val="80000"/>
                    </a:srgbClr>
                  </a:solidFill>
                  <a:effectLst>
                    <a:outerShdw blurRad="38100" dist="38100" dir="2700000" algn="tl">
                      <a:srgbClr val="000000">
                        <a:alpha val="43137"/>
                      </a:srgbClr>
                    </a:outerShdw>
                  </a:effectLst>
                </a:rPr>
                <a:t>……</a:t>
              </a:r>
              <a:r>
                <a:rPr lang="en-US" b="1" dirty="0">
                  <a:ln w="10541" cmpd="sng">
                    <a:noFill/>
                    <a:prstDash val="solid"/>
                  </a:ln>
                  <a:solidFill>
                    <a:prstClr val="white"/>
                  </a:solidFill>
                  <a:effectLst>
                    <a:outerShdw blurRad="38100" dist="38100" dir="2700000" algn="tl">
                      <a:srgbClr val="000000">
                        <a:alpha val="43137"/>
                      </a:srgbClr>
                    </a:outerShdw>
                  </a:effectLst>
                </a:rPr>
                <a:t>………  </a:t>
              </a:r>
              <a:endParaRPr lang="en-US" dirty="0">
                <a:ln w="10541" cmpd="sng">
                  <a:noFill/>
                  <a:prstDash val="solid"/>
                </a:ln>
                <a:solidFill>
                  <a:prstClr val="white"/>
                </a:solidFill>
                <a:effectLst>
                  <a:outerShdw blurRad="38100" dist="38100" dir="2700000" algn="tl">
                    <a:srgbClr val="000000">
                      <a:alpha val="43137"/>
                    </a:srgbClr>
                  </a:outerShdw>
                </a:effectLst>
              </a:endParaRPr>
            </a:p>
          </p:txBody>
        </p:sp>
        <p:sp>
          <p:nvSpPr>
            <p:cNvPr id="10" name="Oval 9"/>
            <p:cNvSpPr/>
            <p:nvPr/>
          </p:nvSpPr>
          <p:spPr>
            <a:xfrm>
              <a:off x="7315200" y="4822208"/>
              <a:ext cx="1295400" cy="1218550"/>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73731" name="Picture 2" descr="H:\GMTS\Logo Cambridge\CAMBRIDGE-4.jpg"/>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7177088" y="354013"/>
            <a:ext cx="990600" cy="904875"/>
          </a:xfrm>
          <a:prstGeom prst="rect">
            <a:avLst/>
          </a:prstGeom>
          <a:noFill/>
          <a:ln w="9525">
            <a:noFill/>
            <a:miter lim="800000"/>
            <a:headEnd/>
            <a:tailEnd/>
          </a:ln>
        </p:spPr>
      </p:pic>
      <p:sp>
        <p:nvSpPr>
          <p:cNvPr id="4097" name="Rectangle 1"/>
          <p:cNvSpPr>
            <a:spLocks noChangeArrowheads="1"/>
          </p:cNvSpPr>
          <p:nvPr/>
        </p:nvSpPr>
        <p:spPr bwMode="auto">
          <a:xfrm>
            <a:off x="596464" y="4535487"/>
            <a:ext cx="4114800" cy="646113"/>
          </a:xfrm>
          <a:prstGeom prst="rect">
            <a:avLst/>
          </a:prstGeom>
          <a:noFill/>
          <a:ln w="9525">
            <a:noFill/>
            <a:miter lim="800000"/>
            <a:headEnd/>
            <a:tailEnd/>
          </a:ln>
          <a:effectLst/>
        </p:spPr>
        <p:txBody>
          <a:bodyPr anchor="ctr">
            <a:spAutoFit/>
          </a:bodyPr>
          <a:lstStyle/>
          <a:p>
            <a:pPr algn="ctr">
              <a:defRPr/>
            </a:pPr>
            <a:r>
              <a:rPr lang="en-US" sz="3600" b="1" i="1" u="sng" dirty="0" smtClean="0">
                <a:effectLst>
                  <a:outerShdw blurRad="38100" dist="38100" dir="2700000" algn="tl">
                    <a:srgbClr val="000000">
                      <a:alpha val="43137"/>
                    </a:srgbClr>
                  </a:outerShdw>
                </a:effectLst>
                <a:latin typeface="Baskerville Old Face" pitchFamily="18" charset="0"/>
                <a:cs typeface="Times New Roman" pitchFamily="18" charset="0"/>
              </a:rPr>
              <a:t>Solar Cell Lamp</a:t>
            </a:r>
            <a:endParaRPr lang="en-US" sz="3600" b="1" i="1" u="sng" dirty="0">
              <a:effectLst>
                <a:outerShdw blurRad="38100" dist="38100" dir="2700000" algn="tl">
                  <a:srgbClr val="000000">
                    <a:alpha val="43137"/>
                  </a:srgbClr>
                </a:outerShdw>
              </a:effectLst>
              <a:latin typeface="Baskerville Old Face" pitchFamily="18" charset="0"/>
              <a:cs typeface="Times New Roman" pitchFamily="18" charset="0"/>
            </a:endParaRPr>
          </a:p>
        </p:txBody>
      </p:sp>
      <p:sp>
        <p:nvSpPr>
          <p:cNvPr id="11" name="Rectangle 10"/>
          <p:cNvSpPr/>
          <p:nvPr/>
        </p:nvSpPr>
        <p:spPr>
          <a:xfrm>
            <a:off x="254872" y="5531068"/>
            <a:ext cx="5486400" cy="1107996"/>
          </a:xfrm>
          <a:prstGeom prst="rect">
            <a:avLst/>
          </a:prstGeom>
          <a:solidFill>
            <a:schemeClr val="bg1">
              <a:lumMod val="65000"/>
              <a:lumOff val="35000"/>
            </a:schemeClr>
          </a:solidFill>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n-US" sz="2200" b="1" dirty="0" err="1">
                <a:solidFill>
                  <a:schemeClr val="tx1"/>
                </a:solidFill>
                <a:latin typeface="Baskerville Old Face" pitchFamily="18" charset="0"/>
                <a:cs typeface="Times New Roman" pitchFamily="18" charset="0"/>
              </a:rPr>
              <a:t>Jenis</a:t>
            </a:r>
            <a:r>
              <a:rPr lang="en-US" sz="2200" b="1" dirty="0">
                <a:solidFill>
                  <a:schemeClr val="tx1"/>
                </a:solidFill>
                <a:latin typeface="Baskerville Old Face" pitchFamily="18" charset="0"/>
                <a:cs typeface="Times New Roman" pitchFamily="18" charset="0"/>
              </a:rPr>
              <a:t> </a:t>
            </a:r>
            <a:r>
              <a:rPr lang="en-US" sz="2200" b="1" i="1" dirty="0">
                <a:solidFill>
                  <a:schemeClr val="tx1"/>
                </a:solidFill>
                <a:latin typeface="Baskerville Old Face" pitchFamily="18" charset="0"/>
                <a:cs typeface="Times New Roman" pitchFamily="18" charset="0"/>
              </a:rPr>
              <a:t>Artwork</a:t>
            </a:r>
            <a:r>
              <a:rPr lang="en-US" sz="2200" b="1" dirty="0">
                <a:solidFill>
                  <a:schemeClr val="tx1"/>
                </a:solidFill>
                <a:latin typeface="Baskerville Old Face" pitchFamily="18" charset="0"/>
                <a:cs typeface="Times New Roman" pitchFamily="18" charset="0"/>
              </a:rPr>
              <a:t> </a:t>
            </a:r>
            <a:r>
              <a:rPr lang="en-US" sz="2200" b="1" dirty="0" err="1">
                <a:solidFill>
                  <a:schemeClr val="tx1"/>
                </a:solidFill>
                <a:latin typeface="Baskerville Old Face" pitchFamily="18" charset="0"/>
                <a:cs typeface="Times New Roman" pitchFamily="18" charset="0"/>
              </a:rPr>
              <a:t>ini</a:t>
            </a:r>
            <a:r>
              <a:rPr lang="en-US" sz="2200" b="1" dirty="0">
                <a:solidFill>
                  <a:schemeClr val="tx1"/>
                </a:solidFill>
                <a:latin typeface="Baskerville Old Face" pitchFamily="18" charset="0"/>
                <a:cs typeface="Times New Roman" pitchFamily="18" charset="0"/>
              </a:rPr>
              <a:t> </a:t>
            </a:r>
            <a:r>
              <a:rPr lang="en-US" sz="2200" b="1" dirty="0" err="1">
                <a:solidFill>
                  <a:schemeClr val="tx1"/>
                </a:solidFill>
                <a:latin typeface="Baskerville Old Face" pitchFamily="18" charset="0"/>
                <a:cs typeface="Times New Roman" pitchFamily="18" charset="0"/>
              </a:rPr>
              <a:t>ada</a:t>
            </a:r>
            <a:r>
              <a:rPr lang="en-US" sz="2200" b="1" dirty="0">
                <a:solidFill>
                  <a:schemeClr val="tx1"/>
                </a:solidFill>
                <a:latin typeface="Baskerville Old Face" pitchFamily="18" charset="0"/>
                <a:cs typeface="Times New Roman" pitchFamily="18" charset="0"/>
              </a:rPr>
              <a:t> </a:t>
            </a:r>
            <a:r>
              <a:rPr lang="en-US" sz="2200" b="1" dirty="0" err="1">
                <a:solidFill>
                  <a:schemeClr val="tx1"/>
                </a:solidFill>
                <a:latin typeface="Baskerville Old Face" pitchFamily="18" charset="0"/>
                <a:cs typeface="Times New Roman" pitchFamily="18" charset="0"/>
              </a:rPr>
              <a:t>di</a:t>
            </a:r>
            <a:r>
              <a:rPr lang="en-US" sz="2200" b="1" dirty="0">
                <a:solidFill>
                  <a:schemeClr val="tx1"/>
                </a:solidFill>
                <a:latin typeface="Baskerville Old Face" pitchFamily="18" charset="0"/>
                <a:cs typeface="Times New Roman" pitchFamily="18" charset="0"/>
              </a:rPr>
              <a:t> </a:t>
            </a:r>
            <a:r>
              <a:rPr lang="en-US" sz="2200" b="1" dirty="0" err="1">
                <a:solidFill>
                  <a:schemeClr val="tx1"/>
                </a:solidFill>
                <a:latin typeface="Baskerville Old Face" pitchFamily="18" charset="0"/>
                <a:cs typeface="Times New Roman" pitchFamily="18" charset="0"/>
              </a:rPr>
              <a:t>sekitar</a:t>
            </a:r>
            <a:r>
              <a:rPr lang="en-US" sz="2200" b="1" dirty="0">
                <a:solidFill>
                  <a:schemeClr val="tx1"/>
                </a:solidFill>
                <a:latin typeface="Baskerville Old Face" pitchFamily="18" charset="0"/>
                <a:cs typeface="Times New Roman" pitchFamily="18" charset="0"/>
              </a:rPr>
              <a:t> </a:t>
            </a:r>
            <a:r>
              <a:rPr lang="en-US" sz="2200" b="1" dirty="0" err="1">
                <a:solidFill>
                  <a:schemeClr val="tx1"/>
                </a:solidFill>
                <a:latin typeface="Baskerville Old Face" pitchFamily="18" charset="0"/>
                <a:cs typeface="Times New Roman" pitchFamily="18" charset="0"/>
              </a:rPr>
              <a:t>kita</a:t>
            </a:r>
            <a:r>
              <a:rPr lang="en-US" sz="2200" b="1" dirty="0">
                <a:solidFill>
                  <a:schemeClr val="tx1"/>
                </a:solidFill>
                <a:latin typeface="Baskerville Old Face" pitchFamily="18" charset="0"/>
                <a:cs typeface="Times New Roman" pitchFamily="18" charset="0"/>
              </a:rPr>
              <a:t>, </a:t>
            </a:r>
            <a:r>
              <a:rPr lang="en-US" sz="2200" b="1" dirty="0" err="1">
                <a:solidFill>
                  <a:schemeClr val="tx1"/>
                </a:solidFill>
                <a:latin typeface="Baskerville Old Face" pitchFamily="18" charset="0"/>
                <a:cs typeface="Times New Roman" pitchFamily="18" charset="0"/>
              </a:rPr>
              <a:t>bagi</a:t>
            </a:r>
            <a:r>
              <a:rPr lang="en-US" sz="2200" b="1" dirty="0">
                <a:solidFill>
                  <a:schemeClr val="tx1"/>
                </a:solidFill>
                <a:latin typeface="Baskerville Old Face" pitchFamily="18" charset="0"/>
                <a:cs typeface="Times New Roman" pitchFamily="18" charset="0"/>
              </a:rPr>
              <a:t> yang BERMINAT, </a:t>
            </a:r>
            <a:r>
              <a:rPr lang="en-US" sz="2200" b="1" dirty="0" err="1">
                <a:solidFill>
                  <a:schemeClr val="tx1"/>
                </a:solidFill>
                <a:latin typeface="Baskerville Old Face" pitchFamily="18" charset="0"/>
                <a:cs typeface="Times New Roman" pitchFamily="18" charset="0"/>
              </a:rPr>
              <a:t>silahkan</a:t>
            </a:r>
            <a:r>
              <a:rPr lang="en-US" sz="2200" b="1" dirty="0">
                <a:solidFill>
                  <a:schemeClr val="tx1"/>
                </a:solidFill>
                <a:latin typeface="Baskerville Old Face" pitchFamily="18" charset="0"/>
                <a:cs typeface="Times New Roman" pitchFamily="18" charset="0"/>
              </a:rPr>
              <a:t> </a:t>
            </a:r>
            <a:r>
              <a:rPr lang="en-US" sz="2200" b="1" dirty="0" err="1">
                <a:solidFill>
                  <a:schemeClr val="tx1"/>
                </a:solidFill>
                <a:latin typeface="Baskerville Old Face" pitchFamily="18" charset="0"/>
                <a:cs typeface="Times New Roman" pitchFamily="18" charset="0"/>
              </a:rPr>
              <a:t>hubungi</a:t>
            </a:r>
            <a:r>
              <a:rPr lang="en-US" sz="2200" b="1" dirty="0">
                <a:solidFill>
                  <a:schemeClr val="tx1"/>
                </a:solidFill>
                <a:latin typeface="Baskerville Old Face" pitchFamily="18" charset="0"/>
                <a:cs typeface="Times New Roman" pitchFamily="18" charset="0"/>
              </a:rPr>
              <a:t> </a:t>
            </a:r>
          </a:p>
          <a:p>
            <a:pPr algn="ctr" eaLnBrk="0" hangingPunct="0">
              <a:defRPr/>
            </a:pPr>
            <a:r>
              <a:rPr lang="en-US" sz="2200" b="1" dirty="0">
                <a:solidFill>
                  <a:schemeClr val="tx1"/>
                </a:solidFill>
                <a:latin typeface="Baskerville Old Face" pitchFamily="18" charset="0"/>
                <a:cs typeface="Times New Roman" pitchFamily="18" charset="0"/>
              </a:rPr>
              <a:t>Tenant Relations.</a:t>
            </a:r>
            <a:endParaRPr lang="en-US" sz="2200" b="1" dirty="0">
              <a:solidFill>
                <a:schemeClr val="tx1"/>
              </a:solidFill>
              <a:latin typeface="Arial" pitchFamily="34" charset="0"/>
              <a:cs typeface="Arial" pitchFamily="34" charset="0"/>
            </a:endParaRPr>
          </a:p>
        </p:txBody>
      </p:sp>
      <p:pic>
        <p:nvPicPr>
          <p:cNvPr id="13" name="Picture 12"/>
          <p:cNvPicPr/>
          <p:nvPr/>
        </p:nvPicPr>
        <p:blipFill>
          <a:blip r:embed="rId4" cstate="print"/>
          <a:srcRect/>
          <a:stretch>
            <a:fillRect/>
          </a:stretch>
        </p:blipFill>
        <p:spPr bwMode="auto">
          <a:xfrm rot="5400000">
            <a:off x="5150054" y="2228196"/>
            <a:ext cx="3657600" cy="2438400"/>
          </a:xfrm>
          <a:prstGeom prst="rect">
            <a:avLst/>
          </a:prstGeom>
          <a:ln>
            <a:noFill/>
          </a:ln>
          <a:effectLst>
            <a:outerShdw blurRad="292100" dist="139700" dir="2700000" algn="tl" rotWithShape="0">
              <a:srgbClr val="333333">
                <a:alpha val="65000"/>
              </a:srgbClr>
            </a:outerShdw>
          </a:effectLst>
        </p:spPr>
      </p:pic>
      <p:pic>
        <p:nvPicPr>
          <p:cNvPr id="14" name="Picture 13"/>
          <p:cNvPicPr/>
          <p:nvPr/>
        </p:nvPicPr>
        <p:blipFill>
          <a:blip r:embed="rId5" cstate="print"/>
          <a:srcRect/>
          <a:stretch>
            <a:fillRect/>
          </a:stretch>
        </p:blipFill>
        <p:spPr bwMode="auto">
          <a:xfrm>
            <a:off x="685800" y="1600200"/>
            <a:ext cx="3922823" cy="2347623"/>
          </a:xfrm>
          <a:prstGeom prst="rect">
            <a:avLst/>
          </a:prstGeom>
          <a:ln>
            <a:noFill/>
          </a:ln>
          <a:effectLst>
            <a:outerShdw blurRad="292100" dist="139700" dir="2700000" algn="tl" rotWithShape="0">
              <a:srgbClr val="333333">
                <a:alpha val="65000"/>
              </a:srgbClr>
            </a:outerShdw>
          </a:effectLst>
        </p:spPr>
      </p:pic>
      <p:sp>
        <p:nvSpPr>
          <p:cNvPr id="7169" name="Rectangle 1"/>
          <p:cNvSpPr>
            <a:spLocks noChangeArrowheads="1"/>
          </p:cNvSpPr>
          <p:nvPr/>
        </p:nvSpPr>
        <p:spPr bwMode="auto">
          <a:xfrm>
            <a:off x="501868" y="3978166"/>
            <a:ext cx="42672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400" dirty="0" err="1" smtClean="0">
                <a:latin typeface="Baskerville Old Face" pitchFamily="18" charset="0"/>
                <a:ea typeface="Calibri" pitchFamily="34" charset="0"/>
                <a:cs typeface="Times New Roman" pitchFamily="18" charset="0"/>
              </a:rPr>
              <a:t>Rp</a:t>
            </a:r>
            <a:r>
              <a:rPr kumimoji="0" lang="en-US" sz="24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 193.000, </a:t>
            </a:r>
            <a:r>
              <a:rPr kumimoji="0" lang="en-US" sz="2400" b="0" i="0" u="none" strike="noStrike" cap="none" normalizeH="0" dirty="0" smtClean="0">
                <a:ln>
                  <a:noFill/>
                </a:ln>
                <a:solidFill>
                  <a:schemeClr val="tx1"/>
                </a:solidFill>
                <a:effectLst/>
                <a:latin typeface="Baskerville Old Face" pitchFamily="18" charset="0"/>
                <a:ea typeface="Calibri" pitchFamily="34" charset="0"/>
                <a:cs typeface="Times New Roman" pitchFamily="18" charset="0"/>
              </a:rPr>
              <a:t>--</a:t>
            </a:r>
            <a:r>
              <a:rPr lang="en-US" sz="2400" dirty="0" smtClean="0">
                <a:latin typeface="Baskerville Old Face"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Baskerville Old Face" pitchFamily="18" charset="0"/>
                <a:ea typeface="Calibri" pitchFamily="34" charset="0"/>
                <a:cs typeface="Times New Roman" pitchFamily="18" charset="0"/>
              </a:rPr>
              <a:t>Rp</a:t>
            </a:r>
            <a:r>
              <a:rPr kumimoji="0" lang="en-US" sz="24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 222.000,-</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Rectangle 1"/>
          <p:cNvSpPr>
            <a:spLocks noChangeArrowheads="1"/>
          </p:cNvSpPr>
          <p:nvPr/>
        </p:nvSpPr>
        <p:spPr bwMode="auto">
          <a:xfrm>
            <a:off x="5730766" y="5273566"/>
            <a:ext cx="25146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400" dirty="0" err="1" smtClean="0">
                <a:latin typeface="Baskerville Old Face" pitchFamily="18" charset="0"/>
                <a:ea typeface="Calibri" pitchFamily="34" charset="0"/>
                <a:cs typeface="Times New Roman" pitchFamily="18" charset="0"/>
              </a:rPr>
              <a:t>Rp</a:t>
            </a:r>
            <a:r>
              <a:rPr kumimoji="0" lang="en-US" sz="24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 252.000</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advClick="0" advTm="3000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4097"/>
                                        </p:tgtEl>
                                        <p:attrNameLst>
                                          <p:attrName>style.visibility</p:attrName>
                                        </p:attrNameLst>
                                      </p:cBhvr>
                                      <p:to>
                                        <p:strVal val="visible"/>
                                      </p:to>
                                    </p:set>
                                    <p:animEffect transition="in" filter="wheel(4)">
                                      <p:cBhvr>
                                        <p:cTn id="7" dur="2000"/>
                                        <p:tgtEl>
                                          <p:spTgt spid="4097"/>
                                        </p:tgtEl>
                                      </p:cBhvr>
                                    </p:animEffect>
                                  </p:childTnLst>
                                </p:cTn>
                              </p:par>
                            </p:childTnLst>
                          </p:cTn>
                        </p:par>
                        <p:par>
                          <p:cTn id="8" fill="hold">
                            <p:stCondLst>
                              <p:cond delay="2000"/>
                            </p:stCondLst>
                            <p:childTnLst>
                              <p:par>
                                <p:cTn id="9" presetID="5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2000" fill="hold"/>
                                        <p:tgtEl>
                                          <p:spTgt spid="11"/>
                                        </p:tgtEl>
                                        <p:attrNameLst>
                                          <p:attrName>ppt_w</p:attrName>
                                        </p:attrNameLst>
                                      </p:cBhvr>
                                      <p:tavLst>
                                        <p:tav tm="0">
                                          <p:val>
                                            <p:strVal val="#ppt_w*0.70"/>
                                          </p:val>
                                        </p:tav>
                                        <p:tav tm="100000">
                                          <p:val>
                                            <p:strVal val="#ppt_w"/>
                                          </p:val>
                                        </p:tav>
                                      </p:tavLst>
                                    </p:anim>
                                    <p:anim calcmode="lin" valueType="num">
                                      <p:cBhvr>
                                        <p:cTn id="12" dur="2000" fill="hold"/>
                                        <p:tgtEl>
                                          <p:spTgt spid="11"/>
                                        </p:tgtEl>
                                        <p:attrNameLst>
                                          <p:attrName>ppt_h</p:attrName>
                                        </p:attrNameLst>
                                      </p:cBhvr>
                                      <p:tavLst>
                                        <p:tav tm="0">
                                          <p:val>
                                            <p:strVal val="#ppt_h"/>
                                          </p:val>
                                        </p:tav>
                                        <p:tav tm="100000">
                                          <p:val>
                                            <p:strVal val="#ppt_h"/>
                                          </p:val>
                                        </p:tav>
                                      </p:tavLst>
                                    </p:anim>
                                    <p:animEffect transition="in" filter="fade">
                                      <p:cBhvr>
                                        <p:cTn id="1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88000">
              <a:srgbClr val="7005D4"/>
            </a:gs>
            <a:gs pos="100000">
              <a:srgbClr val="8C3D91"/>
            </a:gs>
          </a:gsLst>
          <a:lin ang="13500000" scaled="1"/>
        </a:gradFill>
        <a:effectLst/>
      </p:bgPr>
    </p:bg>
    <p:spTree>
      <p:nvGrpSpPr>
        <p:cNvPr id="1" name=""/>
        <p:cNvGrpSpPr/>
        <p:nvPr/>
      </p:nvGrpSpPr>
      <p:grpSpPr>
        <a:xfrm>
          <a:off x="0" y="0"/>
          <a:ext cx="0" cy="0"/>
          <a:chOff x="0" y="0"/>
          <a:chExt cx="0" cy="0"/>
        </a:xfrm>
      </p:grpSpPr>
      <p:grpSp>
        <p:nvGrpSpPr>
          <p:cNvPr id="75778" name="Group 6"/>
          <p:cNvGrpSpPr>
            <a:grpSpLocks/>
          </p:cNvGrpSpPr>
          <p:nvPr/>
        </p:nvGrpSpPr>
        <p:grpSpPr bwMode="auto">
          <a:xfrm>
            <a:off x="609600" y="200025"/>
            <a:ext cx="7696200" cy="1231900"/>
            <a:chOff x="914400" y="4822208"/>
            <a:chExt cx="7696200" cy="1232848"/>
          </a:xfrm>
        </p:grpSpPr>
        <p:sp>
          <p:nvSpPr>
            <p:cNvPr id="8" name="Round Diagonal Corner Rectangle 7"/>
            <p:cNvSpPr/>
            <p:nvPr/>
          </p:nvSpPr>
          <p:spPr>
            <a:xfrm>
              <a:off x="914400" y="5341720"/>
              <a:ext cx="7253288" cy="713336"/>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prstClr val="white"/>
                  </a:solidFill>
                </a:rPr>
                <a:t>.……………  </a:t>
              </a:r>
              <a:endParaRPr lang="en-US" dirty="0">
                <a:ln w="10541" cmpd="sng">
                  <a:noFill/>
                  <a:prstDash val="solid"/>
                </a:ln>
                <a:solidFill>
                  <a:prstClr val="white"/>
                </a:solidFill>
              </a:endParaRPr>
            </a:p>
          </p:txBody>
        </p:sp>
        <p:sp>
          <p:nvSpPr>
            <p:cNvPr id="9" name="Round Diagonal Corner Rectangle 8"/>
            <p:cNvSpPr/>
            <p:nvPr/>
          </p:nvSpPr>
          <p:spPr>
            <a:xfrm>
              <a:off x="990600" y="5232098"/>
              <a:ext cx="7510463" cy="760998"/>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sz="2800" b="1" dirty="0">
                  <a:ln w="10541" cmpd="sng">
                    <a:noFill/>
                    <a:prstDash val="solid"/>
                  </a:ln>
                  <a:solidFill>
                    <a:srgbClr val="006600"/>
                  </a:solidFill>
                  <a:effectLst>
                    <a:outerShdw blurRad="38100" dist="38100" dir="2700000" algn="tl">
                      <a:srgbClr val="000000">
                        <a:alpha val="43137"/>
                      </a:srgbClr>
                    </a:outerShdw>
                  </a:effectLst>
                </a:rPr>
                <a:t>LAIN –LAIN </a:t>
              </a:r>
              <a:r>
                <a:rPr lang="en-US" b="1" dirty="0">
                  <a:ln w="10541" cmpd="sng">
                    <a:noFill/>
                    <a:prstDash val="solid"/>
                  </a:ln>
                  <a:solidFill>
                    <a:srgbClr val="006600"/>
                  </a:solidFill>
                  <a:effectLst>
                    <a:outerShdw blurRad="38100" dist="38100" dir="2700000" algn="tl">
                      <a:srgbClr val="000000">
                        <a:alpha val="43137"/>
                      </a:srgbClr>
                    </a:outerShdw>
                  </a:effectLst>
                </a:rPr>
                <a:t>  </a:t>
              </a:r>
              <a:r>
                <a:rPr lang="en-US" b="1" dirty="0">
                  <a:ln w="10541" cmpd="sng">
                    <a:noFill/>
                    <a:prstDash val="solid"/>
                  </a:ln>
                  <a:solidFill>
                    <a:srgbClr val="576A2C">
                      <a:lumMod val="20000"/>
                      <a:lumOff val="80000"/>
                    </a:srgbClr>
                  </a:solidFill>
                  <a:effectLst>
                    <a:outerShdw blurRad="38100" dist="38100" dir="2700000" algn="tl">
                      <a:srgbClr val="000000">
                        <a:alpha val="43137"/>
                      </a:srgbClr>
                    </a:outerShdw>
                  </a:effectLst>
                </a:rPr>
                <a:t>..……</a:t>
              </a:r>
              <a:r>
                <a:rPr lang="en-US" b="1" dirty="0">
                  <a:ln w="10541" cmpd="sng">
                    <a:noFill/>
                    <a:prstDash val="solid"/>
                  </a:ln>
                  <a:solidFill>
                    <a:prstClr val="white"/>
                  </a:solidFill>
                  <a:effectLst>
                    <a:outerShdw blurRad="38100" dist="38100" dir="2700000" algn="tl">
                      <a:srgbClr val="000000">
                        <a:alpha val="43137"/>
                      </a:srgbClr>
                    </a:outerShdw>
                  </a:effectLst>
                </a:rPr>
                <a:t>………  </a:t>
              </a:r>
              <a:endParaRPr lang="en-US" dirty="0">
                <a:ln w="10541" cmpd="sng">
                  <a:noFill/>
                  <a:prstDash val="solid"/>
                </a:ln>
                <a:solidFill>
                  <a:prstClr val="white"/>
                </a:solidFill>
                <a:effectLst>
                  <a:outerShdw blurRad="38100" dist="38100" dir="2700000" algn="tl">
                    <a:srgbClr val="000000">
                      <a:alpha val="43137"/>
                    </a:srgbClr>
                  </a:outerShdw>
                </a:effectLst>
              </a:endParaRPr>
            </a:p>
          </p:txBody>
        </p:sp>
        <p:sp>
          <p:nvSpPr>
            <p:cNvPr id="10" name="Oval 9"/>
            <p:cNvSpPr/>
            <p:nvPr/>
          </p:nvSpPr>
          <p:spPr>
            <a:xfrm>
              <a:off x="7315200" y="4822208"/>
              <a:ext cx="1295400" cy="1218550"/>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75779" name="Picture 2" descr="H:\GMTS\Logo Cambridge\CAMBRIDGE-4.jpg"/>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7177088" y="354013"/>
            <a:ext cx="990600" cy="904875"/>
          </a:xfrm>
          <a:prstGeom prst="rect">
            <a:avLst/>
          </a:prstGeom>
          <a:noFill/>
          <a:ln w="9525">
            <a:noFill/>
            <a:miter lim="800000"/>
            <a:headEnd/>
            <a:tailEnd/>
          </a:ln>
        </p:spPr>
      </p:pic>
      <p:sp>
        <p:nvSpPr>
          <p:cNvPr id="11" name="TextBox 10"/>
          <p:cNvSpPr txBox="1">
            <a:spLocks noChangeArrowheads="1"/>
          </p:cNvSpPr>
          <p:nvPr/>
        </p:nvSpPr>
        <p:spPr bwMode="auto">
          <a:xfrm>
            <a:off x="533400" y="1524000"/>
            <a:ext cx="8229600" cy="5262563"/>
          </a:xfrm>
          <a:prstGeom prst="rect">
            <a:avLst/>
          </a:prstGeom>
          <a:noFill/>
          <a:ln w="9525">
            <a:noFill/>
            <a:miter lim="800000"/>
            <a:headEnd/>
            <a:tailEnd/>
          </a:ln>
        </p:spPr>
        <p:txBody>
          <a:bodyPr>
            <a:spAutoFit/>
          </a:bodyPr>
          <a:lstStyle/>
          <a:p>
            <a:pPr marL="342900" indent="-342900">
              <a:buFont typeface="Corbel" pitchFamily="34" charset="0"/>
              <a:buAutoNum type="arabicPeriod"/>
            </a:pPr>
            <a:r>
              <a:rPr lang="en-US" sz="2400" b="1">
                <a:latin typeface="Footlight MT Light" pitchFamily="18" charset="0"/>
              </a:rPr>
              <a:t>Jika ada PERUBAHAN &amp; INFORMASI TAMBAHAN, mengenai</a:t>
            </a:r>
            <a:r>
              <a:rPr lang="en-US" sz="4000" b="1">
                <a:solidFill>
                  <a:srgbClr val="FFFF00"/>
                </a:solidFill>
                <a:latin typeface="Footlight MT Light" pitchFamily="18" charset="0"/>
                <a:ea typeface="Calibri" pitchFamily="34" charset="0"/>
                <a:cs typeface="Times New Roman" pitchFamily="18" charset="0"/>
              </a:rPr>
              <a:t> </a:t>
            </a:r>
            <a:r>
              <a:rPr lang="en-US" sz="2800" b="1">
                <a:solidFill>
                  <a:srgbClr val="FFFF00"/>
                </a:solidFill>
                <a:latin typeface="Footlight MT Light" pitchFamily="18" charset="0"/>
                <a:ea typeface="Calibri" pitchFamily="34" charset="0"/>
                <a:cs typeface="Times New Roman" pitchFamily="18" charset="0"/>
              </a:rPr>
              <a:t>IN</a:t>
            </a:r>
            <a:r>
              <a:rPr lang="en-US" b="1">
                <a:solidFill>
                  <a:srgbClr val="FFFF00"/>
                </a:solidFill>
                <a:latin typeface="Footlight MT Light" pitchFamily="18" charset="0"/>
                <a:ea typeface="Calibri" pitchFamily="34" charset="0"/>
                <a:cs typeface="Times New Roman" pitchFamily="18" charset="0"/>
              </a:rPr>
              <a:t>SIDE</a:t>
            </a:r>
            <a:r>
              <a:rPr lang="en-US" sz="2400" b="1">
                <a:latin typeface="Footlight MT Light" pitchFamily="18" charset="0"/>
              </a:rPr>
              <a:t>  akan segera kami masukan.</a:t>
            </a:r>
          </a:p>
          <a:p>
            <a:pPr marL="342900" indent="-342900">
              <a:buFont typeface="Corbel" pitchFamily="34" charset="0"/>
              <a:buAutoNum type="arabicPeriod"/>
            </a:pPr>
            <a:r>
              <a:rPr lang="en-US" sz="2400" b="1">
                <a:latin typeface="Footlight MT Light" pitchFamily="18" charset="0"/>
              </a:rPr>
              <a:t>Seluruh Resident di mohon untuk selalu melihat Resident Info TV Channel ini.</a:t>
            </a:r>
          </a:p>
          <a:p>
            <a:pPr marL="342900" indent="-342900">
              <a:buFont typeface="Corbel" pitchFamily="34" charset="0"/>
              <a:buAutoNum type="arabicPeriod"/>
            </a:pPr>
            <a:r>
              <a:rPr lang="en-US" sz="2400" b="1">
                <a:latin typeface="Footlight MT Light" pitchFamily="18" charset="0"/>
              </a:rPr>
              <a:t>Jika ada Keluhan, Masukan atau Ide-ide untuk kebaikan bersama, silahkan menyurati atau menghubungi Tenant Relations, Assistant Manager  atau General Manager langsung. </a:t>
            </a:r>
          </a:p>
          <a:p>
            <a:pPr marL="342900" indent="-342900">
              <a:buFont typeface="Corbel" pitchFamily="34" charset="0"/>
              <a:buAutoNum type="arabicPeriod"/>
            </a:pPr>
            <a:r>
              <a:rPr lang="en-US" sz="2400" b="1">
                <a:latin typeface="Footlight MT Light" pitchFamily="18" charset="0"/>
              </a:rPr>
              <a:t>Jika ada hal yang belum jelas atau yang ingin ditanyakan, silahkan bertanya LANGSUNG, karena kami ada 24 JAM.  </a:t>
            </a:r>
          </a:p>
          <a:p>
            <a:pPr marL="342900" indent="-342900" algn="r"/>
            <a:endParaRPr lang="en-US" sz="2400">
              <a:latin typeface="Brush Script Std" pitchFamily="50" charset="0"/>
            </a:endParaRPr>
          </a:p>
          <a:p>
            <a:pPr marL="342900" indent="-342900" algn="r"/>
            <a:r>
              <a:rPr lang="en-US" sz="2800">
                <a:latin typeface="Brush Script MT" pitchFamily="66" charset="0"/>
              </a:rPr>
              <a:t>Condominium Management</a:t>
            </a:r>
          </a:p>
          <a:p>
            <a:pPr marL="342900" indent="-342900"/>
            <a:endParaRPr lang="en-US" sz="2400" b="1">
              <a:latin typeface="Footlight MT Light" pitchFamily="18" charset="0"/>
            </a:endParaRPr>
          </a:p>
        </p:txBody>
      </p:sp>
    </p:spTree>
  </p:cSld>
  <p:clrMapOvr>
    <a:masterClrMapping/>
  </p:clrMapOvr>
  <p:transition spd="slow" advClick="0" advTm="4000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0"/>
                            </p:stCondLst>
                            <p:childTnLst>
                              <p:par>
                                <p:cTn id="10" presetID="7" presetClass="entr" presetSubtype="4" fill="hold" nodeType="after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 calcmode="lin" valueType="num">
                                      <p:cBhvr additive="base">
                                        <p:cTn id="12" dur="50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0"/>
                            </p:stCondLst>
                            <p:childTnLst>
                              <p:par>
                                <p:cTn id="15" presetID="7" presetClass="entr" presetSubtype="4" fill="hold" nodeType="after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 calcmode="lin" valueType="num">
                                      <p:cBhvr additive="base">
                                        <p:cTn id="17" dur="50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8" dur="50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0"/>
                            </p:stCondLst>
                            <p:childTnLst>
                              <p:par>
                                <p:cTn id="20" presetID="7" presetClass="entr" presetSubtype="4" fill="hold" nodeType="after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 calcmode="lin" valueType="num">
                                      <p:cBhvr additive="base">
                                        <p:cTn id="22" dur="50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3" dur="50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609600" y="200025"/>
            <a:ext cx="7696200" cy="1231900"/>
            <a:chOff x="914400" y="4822208"/>
            <a:chExt cx="7696200" cy="1232848"/>
          </a:xfrm>
        </p:grpSpPr>
        <p:sp>
          <p:nvSpPr>
            <p:cNvPr id="8" name="Round Diagonal Corner Rectangle 7"/>
            <p:cNvSpPr/>
            <p:nvPr/>
          </p:nvSpPr>
          <p:spPr>
            <a:xfrm>
              <a:off x="914400" y="5341720"/>
              <a:ext cx="7253288" cy="713336"/>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prstClr val="white"/>
                  </a:solidFill>
                </a:rPr>
                <a:t>.……………  </a:t>
              </a:r>
              <a:endParaRPr lang="en-US" dirty="0">
                <a:ln w="10541" cmpd="sng">
                  <a:noFill/>
                  <a:prstDash val="solid"/>
                </a:ln>
                <a:solidFill>
                  <a:prstClr val="white"/>
                </a:solidFill>
              </a:endParaRPr>
            </a:p>
          </p:txBody>
        </p:sp>
        <p:sp>
          <p:nvSpPr>
            <p:cNvPr id="9" name="Round Diagonal Corner Rectangle 8"/>
            <p:cNvSpPr/>
            <p:nvPr/>
          </p:nvSpPr>
          <p:spPr>
            <a:xfrm>
              <a:off x="990600" y="5232098"/>
              <a:ext cx="7510463" cy="760998"/>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2000" dirty="0">
                <a:ln w="10541" cmpd="sng">
                  <a:noFill/>
                  <a:prstDash val="solid"/>
                </a:ln>
                <a:solidFill>
                  <a:prstClr val="white"/>
                </a:solidFill>
              </a:endParaRPr>
            </a:p>
          </p:txBody>
        </p:sp>
        <p:sp>
          <p:nvSpPr>
            <p:cNvPr id="10" name="Oval 9"/>
            <p:cNvSpPr/>
            <p:nvPr/>
          </p:nvSpPr>
          <p:spPr>
            <a:xfrm>
              <a:off x="7315200" y="4822208"/>
              <a:ext cx="1295400" cy="1218550"/>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43011" name="Picture 2" descr="H:\GMTS\Logo Cambridge\CAMBRIDGE-4.jpg"/>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7177088" y="354013"/>
            <a:ext cx="990600" cy="904875"/>
          </a:xfrm>
          <a:prstGeom prst="rect">
            <a:avLst/>
          </a:prstGeom>
          <a:noFill/>
          <a:ln w="9525">
            <a:noFill/>
            <a:miter lim="800000"/>
            <a:headEnd/>
            <a:tailEnd/>
          </a:ln>
        </p:spPr>
      </p:pic>
      <p:sp>
        <p:nvSpPr>
          <p:cNvPr id="12" name="Rectangle 11"/>
          <p:cNvSpPr/>
          <p:nvPr/>
        </p:nvSpPr>
        <p:spPr>
          <a:xfrm>
            <a:off x="1676400" y="1829574"/>
            <a:ext cx="7162800" cy="4493538"/>
          </a:xfrm>
          <a:prstGeom prst="rect">
            <a:avLst/>
          </a:prstGeom>
        </p:spPr>
        <p:txBody>
          <a:bodyPr wrap="square">
            <a:spAutoFit/>
          </a:bodyPr>
          <a:lstStyle/>
          <a:p>
            <a:pPr marL="457200" indent="-457200">
              <a:buClr>
                <a:srgbClr val="003300"/>
              </a:buClr>
            </a:pPr>
            <a:r>
              <a:rPr lang="en-US" sz="2200" b="1" dirty="0" err="1" smtClean="0">
                <a:solidFill>
                  <a:srgbClr val="FFFF00"/>
                </a:solidFill>
                <a:latin typeface="Berlin Sans FB Demi" pitchFamily="34" charset="0"/>
              </a:rPr>
              <a:t>Setiap</a:t>
            </a:r>
            <a:r>
              <a:rPr lang="en-US" sz="2200" b="1" dirty="0" smtClean="0">
                <a:solidFill>
                  <a:srgbClr val="FFFF00"/>
                </a:solidFill>
                <a:latin typeface="Berlin Sans FB Demi" pitchFamily="34" charset="0"/>
              </a:rPr>
              <a:t> </a:t>
            </a:r>
            <a:r>
              <a:rPr lang="en-US" sz="2200" b="1" dirty="0" err="1" smtClean="0">
                <a:solidFill>
                  <a:srgbClr val="FFFF00"/>
                </a:solidFill>
                <a:latin typeface="Berlin Sans FB Demi" pitchFamily="34" charset="0"/>
              </a:rPr>
              <a:t>Karyawan</a:t>
            </a:r>
            <a:r>
              <a:rPr lang="en-US" sz="2200" b="1" dirty="0" smtClean="0">
                <a:solidFill>
                  <a:srgbClr val="FFFF00"/>
                </a:solidFill>
                <a:latin typeface="Berlin Sans FB Demi" pitchFamily="34" charset="0"/>
              </a:rPr>
              <a:t>/</a:t>
            </a:r>
            <a:r>
              <a:rPr lang="en-US" sz="2200" b="1" dirty="0" err="1" smtClean="0">
                <a:solidFill>
                  <a:srgbClr val="FFFF00"/>
                </a:solidFill>
                <a:latin typeface="Berlin Sans FB Demi" pitchFamily="34" charset="0"/>
              </a:rPr>
              <a:t>Pekerja</a:t>
            </a:r>
            <a:r>
              <a:rPr lang="en-US" sz="2200" b="1" dirty="0" smtClean="0">
                <a:solidFill>
                  <a:srgbClr val="FFFF00"/>
                </a:solidFill>
                <a:latin typeface="Berlin Sans FB Demi" pitchFamily="34" charset="0"/>
              </a:rPr>
              <a:t> </a:t>
            </a:r>
            <a:r>
              <a:rPr lang="en-US" sz="2200" b="1" dirty="0" err="1" smtClean="0">
                <a:solidFill>
                  <a:srgbClr val="FFFF00"/>
                </a:solidFill>
                <a:latin typeface="Berlin Sans FB Demi" pitchFamily="34" charset="0"/>
              </a:rPr>
              <a:t>Baru</a:t>
            </a:r>
            <a:r>
              <a:rPr lang="en-US" sz="2200" b="1" dirty="0" smtClean="0">
                <a:latin typeface="Berlin Sans FB Demi" pitchFamily="34" charset="0"/>
              </a:rPr>
              <a:t> Resident </a:t>
            </a:r>
            <a:r>
              <a:rPr lang="en-US" sz="2200" b="1" dirty="0" smtClean="0">
                <a:solidFill>
                  <a:srgbClr val="FFFF00"/>
                </a:solidFill>
                <a:latin typeface="Berlin Sans FB Demi" pitchFamily="34" charset="0"/>
              </a:rPr>
              <a:t>WAJIB LAPOR</a:t>
            </a:r>
            <a:r>
              <a:rPr lang="en-US" sz="2200" b="1" dirty="0" smtClean="0">
                <a:latin typeface="Berlin Sans FB Demi" pitchFamily="34" charset="0"/>
              </a:rPr>
              <a:t> </a:t>
            </a:r>
          </a:p>
          <a:p>
            <a:pPr marL="457200" indent="-457200">
              <a:buClr>
                <a:srgbClr val="003300"/>
              </a:buClr>
            </a:pPr>
            <a:r>
              <a:rPr lang="en-US" sz="2200" b="1" dirty="0" err="1" smtClean="0">
                <a:latin typeface="Berlin Sans FB Demi" pitchFamily="34" charset="0"/>
              </a:rPr>
              <a:t>kepada</a:t>
            </a:r>
            <a:r>
              <a:rPr lang="en-US" sz="2200" b="1" dirty="0" smtClean="0">
                <a:latin typeface="Berlin Sans FB Demi" pitchFamily="34" charset="0"/>
              </a:rPr>
              <a:t> Condominium Management, </a:t>
            </a:r>
            <a:r>
              <a:rPr lang="en-US" sz="2200" b="1" dirty="0" err="1" smtClean="0">
                <a:latin typeface="Berlin Sans FB Demi" pitchFamily="34" charset="0"/>
              </a:rPr>
              <a:t>untuk</a:t>
            </a:r>
            <a:r>
              <a:rPr lang="en-US" sz="2200" b="1" dirty="0" smtClean="0">
                <a:latin typeface="Berlin Sans FB Demi" pitchFamily="34" charset="0"/>
              </a:rPr>
              <a:t>:</a:t>
            </a:r>
          </a:p>
          <a:p>
            <a:pPr marL="457200" indent="-457200">
              <a:buClr>
                <a:srgbClr val="003300"/>
              </a:buClr>
            </a:pPr>
            <a:endParaRPr lang="en-US" b="1" dirty="0" smtClean="0">
              <a:latin typeface="Berlin Sans FB Demi" pitchFamily="34" charset="0"/>
            </a:endParaRPr>
          </a:p>
          <a:p>
            <a:pPr marL="457200" indent="-457200">
              <a:buClr>
                <a:srgbClr val="FFFF00"/>
              </a:buClr>
              <a:buFont typeface="+mj-lt"/>
              <a:buAutoNum type="arabicPeriod"/>
            </a:pPr>
            <a:r>
              <a:rPr lang="en-US" sz="2200" b="1" dirty="0" err="1" smtClean="0">
                <a:latin typeface="Berlin Sans FB Demi" pitchFamily="34" charset="0"/>
              </a:rPr>
              <a:t>Akurasi</a:t>
            </a:r>
            <a:r>
              <a:rPr lang="en-US" sz="2200" b="1" dirty="0" smtClean="0">
                <a:latin typeface="Berlin Sans FB Demi" pitchFamily="34" charset="0"/>
              </a:rPr>
              <a:t> Data, </a:t>
            </a:r>
            <a:r>
              <a:rPr lang="en-US" sz="2200" b="1" dirty="0" err="1" smtClean="0">
                <a:latin typeface="Berlin Sans FB Demi" pitchFamily="34" charset="0"/>
              </a:rPr>
              <a:t>Kontrol</a:t>
            </a:r>
            <a:r>
              <a:rPr lang="en-US" sz="2200" b="1" dirty="0" smtClean="0">
                <a:latin typeface="Berlin Sans FB Demi" pitchFamily="34" charset="0"/>
              </a:rPr>
              <a:t> &amp; </a:t>
            </a:r>
            <a:r>
              <a:rPr lang="en-US" sz="2200" b="1" dirty="0" err="1" smtClean="0">
                <a:latin typeface="Berlin Sans FB Demi" pitchFamily="34" charset="0"/>
              </a:rPr>
              <a:t>Pengamanan</a:t>
            </a:r>
            <a:r>
              <a:rPr lang="en-US" sz="2200" b="1" dirty="0" smtClean="0">
                <a:latin typeface="Berlin Sans FB Demi" pitchFamily="34" charset="0"/>
              </a:rPr>
              <a:t> </a:t>
            </a:r>
            <a:r>
              <a:rPr lang="en-US" sz="2200" b="1" dirty="0" err="1" smtClean="0">
                <a:latin typeface="Berlin Sans FB Demi" pitchFamily="34" charset="0"/>
              </a:rPr>
              <a:t>Pekerja</a:t>
            </a:r>
            <a:endParaRPr lang="en-US" sz="2200" b="1" dirty="0" smtClean="0">
              <a:latin typeface="Berlin Sans FB Demi" pitchFamily="34" charset="0"/>
            </a:endParaRPr>
          </a:p>
          <a:p>
            <a:pPr marL="457200" indent="-457200">
              <a:buClr>
                <a:srgbClr val="FFFF00"/>
              </a:buClr>
              <a:buFont typeface="+mj-lt"/>
              <a:buAutoNum type="arabicPeriod"/>
            </a:pPr>
            <a:r>
              <a:rPr lang="en-US" sz="2200" b="1" dirty="0" err="1" smtClean="0">
                <a:latin typeface="Berlin Sans FB Demi" pitchFamily="34" charset="0"/>
              </a:rPr>
              <a:t>Menjelaskan</a:t>
            </a:r>
            <a:r>
              <a:rPr lang="en-US" sz="2200" b="1" dirty="0" smtClean="0">
                <a:latin typeface="Berlin Sans FB Demi" pitchFamily="34" charset="0"/>
              </a:rPr>
              <a:t> </a:t>
            </a:r>
            <a:r>
              <a:rPr lang="en-US" sz="2200" b="1" dirty="0" err="1" smtClean="0">
                <a:latin typeface="Berlin Sans FB Demi" pitchFamily="34" charset="0"/>
              </a:rPr>
              <a:t>Ketentuan</a:t>
            </a:r>
            <a:r>
              <a:rPr lang="en-US" sz="2200" b="1" dirty="0" smtClean="0">
                <a:latin typeface="Berlin Sans FB Demi" pitchFamily="34" charset="0"/>
              </a:rPr>
              <a:t> &amp; </a:t>
            </a:r>
            <a:r>
              <a:rPr lang="en-US" sz="2200" b="1" dirty="0" err="1" smtClean="0">
                <a:latin typeface="Berlin Sans FB Demi" pitchFamily="34" charset="0"/>
              </a:rPr>
              <a:t>Peraturan</a:t>
            </a:r>
            <a:r>
              <a:rPr lang="en-US" sz="2200" b="1" dirty="0" smtClean="0">
                <a:latin typeface="Berlin Sans FB Demi" pitchFamily="34" charset="0"/>
              </a:rPr>
              <a:t> Condominium.</a:t>
            </a:r>
          </a:p>
          <a:p>
            <a:pPr marL="457200" indent="-457200">
              <a:buClr>
                <a:srgbClr val="FFFF00"/>
              </a:buClr>
              <a:buFont typeface="+mj-lt"/>
              <a:buAutoNum type="arabicPeriod"/>
            </a:pPr>
            <a:r>
              <a:rPr lang="en-US" sz="2200" b="1" dirty="0" err="1" smtClean="0">
                <a:latin typeface="Berlin Sans FB Demi" pitchFamily="34" charset="0"/>
              </a:rPr>
              <a:t>Pembuatan</a:t>
            </a:r>
            <a:r>
              <a:rPr lang="en-US" sz="2200" b="1" dirty="0" smtClean="0">
                <a:latin typeface="Berlin Sans FB Demi" pitchFamily="34" charset="0"/>
              </a:rPr>
              <a:t> ID Card yang </a:t>
            </a:r>
            <a:r>
              <a:rPr lang="en-US" sz="2200" b="1" dirty="0" err="1" smtClean="0">
                <a:latin typeface="Berlin Sans FB Demi" pitchFamily="34" charset="0"/>
              </a:rPr>
              <a:t>Wajib</a:t>
            </a:r>
            <a:r>
              <a:rPr lang="en-US" sz="2200" b="1" dirty="0" smtClean="0">
                <a:latin typeface="Berlin Sans FB Demi" pitchFamily="34" charset="0"/>
              </a:rPr>
              <a:t> </a:t>
            </a:r>
            <a:r>
              <a:rPr lang="en-US" sz="2200" b="1" dirty="0" err="1" smtClean="0">
                <a:latin typeface="Berlin Sans FB Demi" pitchFamily="34" charset="0"/>
              </a:rPr>
              <a:t>di</a:t>
            </a:r>
            <a:r>
              <a:rPr lang="en-US" sz="2200" b="1" dirty="0" smtClean="0">
                <a:latin typeface="Berlin Sans FB Demi" pitchFamily="34" charset="0"/>
              </a:rPr>
              <a:t> </a:t>
            </a:r>
            <a:r>
              <a:rPr lang="en-US" sz="2200" b="1" dirty="0" err="1" smtClean="0">
                <a:latin typeface="Berlin Sans FB Demi" pitchFamily="34" charset="0"/>
              </a:rPr>
              <a:t>Pakai</a:t>
            </a:r>
            <a:r>
              <a:rPr lang="en-US" sz="2200" b="1" dirty="0" smtClean="0">
                <a:latin typeface="Berlin Sans FB Demi" pitchFamily="34" charset="0"/>
              </a:rPr>
              <a:t> </a:t>
            </a:r>
            <a:r>
              <a:rPr lang="en-US" sz="2200" b="1" dirty="0" err="1" smtClean="0">
                <a:latin typeface="Berlin Sans FB Demi" pitchFamily="34" charset="0"/>
              </a:rPr>
              <a:t>selalu</a:t>
            </a:r>
            <a:endParaRPr lang="en-US" sz="2200" b="1" dirty="0" smtClean="0">
              <a:latin typeface="Berlin Sans FB Demi" pitchFamily="34" charset="0"/>
            </a:endParaRPr>
          </a:p>
          <a:p>
            <a:pPr marL="457200" indent="-457200">
              <a:buClr>
                <a:srgbClr val="FFFF00"/>
              </a:buClr>
              <a:buFont typeface="+mj-lt"/>
              <a:buAutoNum type="arabicPeriod"/>
            </a:pPr>
            <a:r>
              <a:rPr lang="en-US" sz="2200" b="1" dirty="0" err="1" smtClean="0">
                <a:latin typeface="Berlin Sans FB Demi" pitchFamily="34" charset="0"/>
              </a:rPr>
              <a:t>Dikenali</a:t>
            </a:r>
            <a:r>
              <a:rPr lang="en-US" sz="2200" b="1" dirty="0" smtClean="0">
                <a:latin typeface="Berlin Sans FB Demi" pitchFamily="34" charset="0"/>
              </a:rPr>
              <a:t> </a:t>
            </a:r>
            <a:r>
              <a:rPr lang="en-US" sz="2200" b="1" dirty="0" err="1" smtClean="0">
                <a:latin typeface="Berlin Sans FB Demi" pitchFamily="34" charset="0"/>
              </a:rPr>
              <a:t>oleh</a:t>
            </a:r>
            <a:r>
              <a:rPr lang="en-US" sz="2200" b="1" dirty="0" smtClean="0">
                <a:latin typeface="Berlin Sans FB Demi" pitchFamily="34" charset="0"/>
              </a:rPr>
              <a:t> team Management.</a:t>
            </a:r>
          </a:p>
          <a:p>
            <a:pPr marL="457200" indent="-457200">
              <a:buClr>
                <a:srgbClr val="FFFF00"/>
              </a:buClr>
            </a:pPr>
            <a:endParaRPr lang="en-US" sz="1600" b="1" dirty="0" smtClean="0">
              <a:latin typeface="Berlin Sans FB Demi" pitchFamily="34" charset="0"/>
            </a:endParaRPr>
          </a:p>
          <a:p>
            <a:pPr marL="457200" indent="-457200">
              <a:buClr>
                <a:srgbClr val="FFFF00"/>
              </a:buClr>
            </a:pPr>
            <a:r>
              <a:rPr lang="en-US" sz="2200" b="1" dirty="0" err="1" smtClean="0">
                <a:latin typeface="Berlin Sans FB Demi" pitchFamily="34" charset="0"/>
              </a:rPr>
              <a:t>Khusus</a:t>
            </a:r>
            <a:r>
              <a:rPr lang="en-US" sz="2200" b="1" dirty="0" smtClean="0">
                <a:latin typeface="Berlin Sans FB Demi" pitchFamily="34" charset="0"/>
              </a:rPr>
              <a:t> </a:t>
            </a:r>
            <a:r>
              <a:rPr lang="en-US" sz="2200" b="1" dirty="0" err="1" smtClean="0">
                <a:latin typeface="Berlin Sans FB Demi" pitchFamily="34" charset="0"/>
              </a:rPr>
              <a:t>Pekerja</a:t>
            </a:r>
            <a:r>
              <a:rPr lang="en-US" sz="2200" b="1" dirty="0" smtClean="0">
                <a:latin typeface="Berlin Sans FB Demi" pitchFamily="34" charset="0"/>
              </a:rPr>
              <a:t> Resident yang </a:t>
            </a:r>
            <a:r>
              <a:rPr lang="en-US" sz="2200" b="1" dirty="0" err="1" smtClean="0">
                <a:latin typeface="Berlin Sans FB Demi" pitchFamily="34" charset="0"/>
              </a:rPr>
              <a:t>Keluar</a:t>
            </a:r>
            <a:r>
              <a:rPr lang="en-US" sz="2200" b="1" dirty="0" smtClean="0">
                <a:latin typeface="Berlin Sans FB Demi" pitchFamily="34" charset="0"/>
              </a:rPr>
              <a:t>/</a:t>
            </a:r>
            <a:r>
              <a:rPr lang="en-US" sz="2200" b="1" dirty="0" err="1" smtClean="0">
                <a:latin typeface="Berlin Sans FB Demi" pitchFamily="34" charset="0"/>
              </a:rPr>
              <a:t>dikeluarkanpun</a:t>
            </a:r>
            <a:r>
              <a:rPr lang="en-US" sz="2200" b="1" dirty="0" smtClean="0">
                <a:latin typeface="Berlin Sans FB Demi" pitchFamily="34" charset="0"/>
              </a:rPr>
              <a:t> </a:t>
            </a:r>
          </a:p>
          <a:p>
            <a:pPr marL="457200" indent="-457200">
              <a:buClr>
                <a:srgbClr val="FFFF00"/>
              </a:buClr>
            </a:pPr>
            <a:r>
              <a:rPr lang="en-US" sz="2200" b="1" dirty="0" smtClean="0">
                <a:latin typeface="Berlin Sans FB Demi" pitchFamily="34" charset="0"/>
              </a:rPr>
              <a:t>WAJIB </a:t>
            </a:r>
            <a:r>
              <a:rPr lang="en-US" sz="2200" b="1" dirty="0" err="1" smtClean="0">
                <a:latin typeface="Berlin Sans FB Demi" pitchFamily="34" charset="0"/>
              </a:rPr>
              <a:t>juga</a:t>
            </a:r>
            <a:r>
              <a:rPr lang="en-US" sz="2200" b="1" dirty="0" smtClean="0">
                <a:latin typeface="Berlin Sans FB Demi" pitchFamily="34" charset="0"/>
              </a:rPr>
              <a:t> DILAPORKAN </a:t>
            </a:r>
            <a:r>
              <a:rPr lang="en-US" sz="2200" b="1" dirty="0" err="1" smtClean="0">
                <a:latin typeface="Berlin Sans FB Demi" pitchFamily="34" charset="0"/>
              </a:rPr>
              <a:t>kepada</a:t>
            </a:r>
            <a:r>
              <a:rPr lang="en-US" sz="2200" b="1" dirty="0" smtClean="0">
                <a:latin typeface="Berlin Sans FB Demi" pitchFamily="34" charset="0"/>
              </a:rPr>
              <a:t> Management .</a:t>
            </a:r>
          </a:p>
          <a:p>
            <a:pPr marL="457200" indent="-457200">
              <a:buClr>
                <a:srgbClr val="FFFF00"/>
              </a:buClr>
            </a:pPr>
            <a:endParaRPr lang="en-US" sz="1000" b="1" dirty="0" smtClean="0">
              <a:latin typeface="Berlin Sans FB Demi" pitchFamily="34" charset="0"/>
            </a:endParaRPr>
          </a:p>
          <a:p>
            <a:pPr marL="457200" indent="-457200">
              <a:buClr>
                <a:srgbClr val="FFFF00"/>
              </a:buClr>
            </a:pPr>
            <a:r>
              <a:rPr lang="en-US" sz="2200" b="1" dirty="0" err="1" smtClean="0">
                <a:latin typeface="Berlin Sans FB Demi" pitchFamily="34" charset="0"/>
              </a:rPr>
              <a:t>Mohon</a:t>
            </a:r>
            <a:r>
              <a:rPr lang="en-US" sz="2200" b="1" dirty="0" smtClean="0">
                <a:latin typeface="Berlin Sans FB Demi" pitchFamily="34" charset="0"/>
              </a:rPr>
              <a:t> </a:t>
            </a:r>
            <a:r>
              <a:rPr lang="en-US" sz="2200" b="1" dirty="0" err="1" smtClean="0">
                <a:latin typeface="Berlin Sans FB Demi" pitchFamily="34" charset="0"/>
              </a:rPr>
              <a:t>dukungannya</a:t>
            </a:r>
            <a:r>
              <a:rPr lang="en-US" sz="2200" b="1" dirty="0" smtClean="0">
                <a:latin typeface="Berlin Sans FB Demi" pitchFamily="34" charset="0"/>
              </a:rPr>
              <a:t> </a:t>
            </a:r>
            <a:r>
              <a:rPr lang="en-US" sz="2200" b="1" dirty="0" err="1" smtClean="0">
                <a:latin typeface="Berlin Sans FB Demi" pitchFamily="34" charset="0"/>
              </a:rPr>
              <a:t>demi</a:t>
            </a:r>
            <a:r>
              <a:rPr lang="en-US" sz="2200" b="1" dirty="0" smtClean="0">
                <a:latin typeface="Berlin Sans FB Demi" pitchFamily="34" charset="0"/>
              </a:rPr>
              <a:t> </a:t>
            </a:r>
            <a:r>
              <a:rPr lang="en-US" sz="2200" b="1" dirty="0" err="1" smtClean="0">
                <a:latin typeface="Berlin Sans FB Demi" pitchFamily="34" charset="0"/>
              </a:rPr>
              <a:t>kebaikan</a:t>
            </a:r>
            <a:r>
              <a:rPr lang="en-US" sz="2200" b="1" dirty="0" smtClean="0">
                <a:latin typeface="Berlin Sans FB Demi" pitchFamily="34" charset="0"/>
              </a:rPr>
              <a:t> &amp; </a:t>
            </a:r>
            <a:r>
              <a:rPr lang="en-US" sz="2200" b="1" dirty="0" err="1" smtClean="0">
                <a:latin typeface="Berlin Sans FB Demi" pitchFamily="34" charset="0"/>
              </a:rPr>
              <a:t>Keamanan</a:t>
            </a:r>
            <a:r>
              <a:rPr lang="en-US" sz="2200" b="1" dirty="0" smtClean="0">
                <a:latin typeface="Berlin Sans FB Demi" pitchFamily="34" charset="0"/>
              </a:rPr>
              <a:t> </a:t>
            </a:r>
          </a:p>
          <a:p>
            <a:pPr marL="457200" indent="-457200">
              <a:buClr>
                <a:srgbClr val="FFFF00"/>
              </a:buClr>
            </a:pPr>
            <a:r>
              <a:rPr lang="en-US" sz="2200" b="1" dirty="0" err="1" smtClean="0">
                <a:latin typeface="Berlin Sans FB Demi" pitchFamily="34" charset="0"/>
              </a:rPr>
              <a:t>bersama</a:t>
            </a:r>
            <a:r>
              <a:rPr lang="en-US" sz="2200" b="1" dirty="0" smtClean="0">
                <a:latin typeface="Berlin Sans FB Demi" pitchFamily="34" charset="0"/>
              </a:rPr>
              <a:t>.</a:t>
            </a:r>
          </a:p>
          <a:p>
            <a:pPr marL="457200" indent="-457200">
              <a:buClr>
                <a:srgbClr val="FFFF00"/>
              </a:buClr>
            </a:pPr>
            <a:r>
              <a:rPr lang="en-US" sz="2200" b="1" dirty="0" smtClean="0">
                <a:latin typeface="Berlin Sans FB Demi" pitchFamily="34" charset="0"/>
              </a:rPr>
              <a:t>							   </a:t>
            </a:r>
            <a:r>
              <a:rPr lang="en-US" sz="2200" dirty="0" smtClean="0">
                <a:latin typeface="Brush Script MT" pitchFamily="66" charset="0"/>
              </a:rPr>
              <a:t>Management</a:t>
            </a:r>
          </a:p>
        </p:txBody>
      </p:sp>
      <p:sp>
        <p:nvSpPr>
          <p:cNvPr id="11" name="Rectangle 14"/>
          <p:cNvSpPr>
            <a:spLocks noChangeArrowheads="1"/>
          </p:cNvSpPr>
          <p:nvPr/>
        </p:nvSpPr>
        <p:spPr bwMode="auto">
          <a:xfrm>
            <a:off x="1857220" y="749520"/>
            <a:ext cx="5329536" cy="461665"/>
          </a:xfrm>
          <a:prstGeom prst="rect">
            <a:avLst/>
          </a:prstGeom>
          <a:noFill/>
          <a:ln w="9525">
            <a:noFill/>
            <a:miter lim="800000"/>
            <a:headEnd/>
            <a:tailEnd/>
          </a:ln>
        </p:spPr>
        <p:txBody>
          <a:bodyPr wrap="none">
            <a:spAutoFit/>
          </a:bodyPr>
          <a:lstStyle/>
          <a:p>
            <a:r>
              <a:rPr lang="en-US" sz="2400" b="1" dirty="0" smtClean="0">
                <a:gradFill>
                  <a:gsLst>
                    <a:gs pos="0">
                      <a:srgbClr val="003300"/>
                    </a:gs>
                    <a:gs pos="50000">
                      <a:srgbClr val="006600">
                        <a:tint val="44500"/>
                        <a:satMod val="160000"/>
                      </a:srgbClr>
                    </a:gs>
                    <a:gs pos="100000">
                      <a:srgbClr val="006600">
                        <a:tint val="23500"/>
                        <a:satMod val="160000"/>
                      </a:srgbClr>
                    </a:gs>
                  </a:gsLst>
                  <a:lin ang="10800000" scaled="1"/>
                </a:gradFill>
                <a:effectLst>
                  <a:outerShdw blurRad="38100" dist="38100" dir="2700000" algn="tl">
                    <a:srgbClr val="000000">
                      <a:alpha val="43137"/>
                    </a:srgbClr>
                  </a:outerShdw>
                </a:effectLst>
                <a:latin typeface="Cambria" pitchFamily="18" charset="0"/>
              </a:rPr>
              <a:t>DRIVER, PEMBANTU, BABY SITTER </a:t>
            </a:r>
            <a:endParaRPr lang="id-ID" dirty="0">
              <a:gradFill>
                <a:gsLst>
                  <a:gs pos="0">
                    <a:srgbClr val="003300"/>
                  </a:gs>
                  <a:gs pos="50000">
                    <a:srgbClr val="006600">
                      <a:tint val="44500"/>
                      <a:satMod val="160000"/>
                    </a:srgbClr>
                  </a:gs>
                  <a:gs pos="100000">
                    <a:srgbClr val="006600">
                      <a:tint val="23500"/>
                      <a:satMod val="160000"/>
                    </a:srgbClr>
                  </a:gs>
                </a:gsLst>
                <a:lin ang="10800000" scaled="1"/>
              </a:gradFill>
              <a:effectLst>
                <a:outerShdw blurRad="38100" dist="38100" dir="2700000" algn="tl">
                  <a:srgbClr val="000000">
                    <a:alpha val="43137"/>
                  </a:srgbClr>
                </a:outerShdw>
              </a:effectLst>
            </a:endParaRPr>
          </a:p>
        </p:txBody>
      </p:sp>
      <p:pic>
        <p:nvPicPr>
          <p:cNvPr id="27656" name="Picture 8" descr="http://us.123rf.com/400wm/400/400/myvector/myvector1201/myvector120102682/12127787-vector-illustration-of-single-isolated-taxi-driver-icon.jpg"/>
          <p:cNvPicPr>
            <a:picLocks noChangeAspect="1" noChangeArrowheads="1"/>
          </p:cNvPicPr>
          <p:nvPr/>
        </p:nvPicPr>
        <p:blipFill>
          <a:blip r:embed="rId4" cstate="email"/>
          <a:srcRect/>
          <a:stretch>
            <a:fillRect/>
          </a:stretch>
        </p:blipFill>
        <p:spPr bwMode="auto">
          <a:xfrm>
            <a:off x="289034" y="1905000"/>
            <a:ext cx="1219200" cy="1219200"/>
          </a:xfrm>
          <a:prstGeom prst="rect">
            <a:avLst/>
          </a:prstGeom>
          <a:noFill/>
        </p:spPr>
      </p:pic>
      <p:pic>
        <p:nvPicPr>
          <p:cNvPr id="27658" name="Picture 10" descr="http://t0.gstatic.com/images?q=tbn:ANd9GcQVel_ZYkIKd5cfudh-_cf5p5crqAArWUGD7hD-1mvpNt4HZYy6"/>
          <p:cNvPicPr>
            <a:picLocks noChangeAspect="1" noChangeArrowheads="1"/>
          </p:cNvPicPr>
          <p:nvPr/>
        </p:nvPicPr>
        <p:blipFill>
          <a:blip r:embed="rId5" cstate="email"/>
          <a:srcRect/>
          <a:stretch>
            <a:fillRect/>
          </a:stretch>
        </p:blipFill>
        <p:spPr bwMode="auto">
          <a:xfrm>
            <a:off x="288888" y="3168868"/>
            <a:ext cx="1235112" cy="1590675"/>
          </a:xfrm>
          <a:prstGeom prst="rect">
            <a:avLst/>
          </a:prstGeom>
          <a:noFill/>
        </p:spPr>
      </p:pic>
      <p:pic>
        <p:nvPicPr>
          <p:cNvPr id="27660" name="Picture 12" descr="http://t2.gstatic.com/images?q=tbn:ANd9GcSYPhxw0j_BViJXD7pNCvFMS9C6E7OLCcUqAMxyZlZhHya2HTXolA"/>
          <p:cNvPicPr>
            <a:picLocks noChangeAspect="1" noChangeArrowheads="1"/>
          </p:cNvPicPr>
          <p:nvPr/>
        </p:nvPicPr>
        <p:blipFill>
          <a:blip r:embed="rId6" cstate="email"/>
          <a:srcRect/>
          <a:stretch>
            <a:fillRect/>
          </a:stretch>
        </p:blipFill>
        <p:spPr bwMode="auto">
          <a:xfrm>
            <a:off x="268317" y="4813736"/>
            <a:ext cx="1255683" cy="1676400"/>
          </a:xfrm>
          <a:prstGeom prst="rect">
            <a:avLst/>
          </a:prstGeom>
          <a:noFill/>
        </p:spPr>
      </p:pic>
      <p:sp>
        <p:nvSpPr>
          <p:cNvPr id="13" name="Rectangle 12"/>
          <p:cNvSpPr/>
          <p:nvPr/>
        </p:nvSpPr>
        <p:spPr>
          <a:xfrm>
            <a:off x="255896" y="1905000"/>
            <a:ext cx="1295400" cy="4572000"/>
          </a:xfrm>
          <a:prstGeom prst="rect">
            <a:avLst/>
          </a:prstGeom>
          <a:noFill/>
          <a:ln w="571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advClick="0" advTm="35000">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609600" y="215900"/>
            <a:ext cx="7696200" cy="1231900"/>
            <a:chOff x="914400" y="4822208"/>
            <a:chExt cx="7696200" cy="1232848"/>
          </a:xfrm>
        </p:grpSpPr>
        <p:sp>
          <p:nvSpPr>
            <p:cNvPr id="8" name="Round Diagonal Corner Rectangle 7"/>
            <p:cNvSpPr/>
            <p:nvPr/>
          </p:nvSpPr>
          <p:spPr>
            <a:xfrm>
              <a:off x="914400" y="5341720"/>
              <a:ext cx="7253288" cy="713336"/>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prstClr val="white"/>
                  </a:solidFill>
                </a:rPr>
                <a:t>.……………  </a:t>
              </a:r>
              <a:endParaRPr lang="en-US" dirty="0">
                <a:ln w="10541" cmpd="sng">
                  <a:noFill/>
                  <a:prstDash val="solid"/>
                </a:ln>
                <a:solidFill>
                  <a:prstClr val="white"/>
                </a:solidFill>
              </a:endParaRPr>
            </a:p>
          </p:txBody>
        </p:sp>
        <p:sp>
          <p:nvSpPr>
            <p:cNvPr id="9" name="Round Diagonal Corner Rectangle 8"/>
            <p:cNvSpPr/>
            <p:nvPr/>
          </p:nvSpPr>
          <p:spPr>
            <a:xfrm>
              <a:off x="990600" y="5232098"/>
              <a:ext cx="7510463" cy="760998"/>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b="1" dirty="0" smtClean="0">
                  <a:ln w="10541" cmpd="sng">
                    <a:noFill/>
                    <a:prstDash val="solid"/>
                  </a:ln>
                  <a:solidFill>
                    <a:srgbClr val="006600"/>
                  </a:solidFill>
                  <a:effectLst>
                    <a:outerShdw blurRad="38100" dist="38100" dir="2700000" algn="tl">
                      <a:srgbClr val="000000">
                        <a:alpha val="43137"/>
                      </a:srgbClr>
                    </a:outerShdw>
                  </a:effectLst>
                </a:rPr>
                <a:t>            				BATASAN </a:t>
              </a:r>
              <a:endParaRPr lang="en-US" dirty="0">
                <a:ln w="10541" cmpd="sng">
                  <a:noFill/>
                  <a:prstDash val="solid"/>
                </a:ln>
                <a:solidFill>
                  <a:prstClr val="white"/>
                </a:solidFill>
                <a:effectLst>
                  <a:outerShdw blurRad="38100" dist="38100" dir="2700000" algn="tl">
                    <a:srgbClr val="000000">
                      <a:alpha val="43137"/>
                    </a:srgbClr>
                  </a:outerShdw>
                </a:effectLst>
              </a:endParaRPr>
            </a:p>
          </p:txBody>
        </p:sp>
        <p:sp>
          <p:nvSpPr>
            <p:cNvPr id="10" name="Oval 9"/>
            <p:cNvSpPr/>
            <p:nvPr/>
          </p:nvSpPr>
          <p:spPr>
            <a:xfrm>
              <a:off x="7315200" y="4822208"/>
              <a:ext cx="1295400" cy="1218550"/>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44035" name="Picture 2" descr="H:\GMTS\Logo Cambridge\CAMBRIDGE-4.jpg"/>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7177088" y="354013"/>
            <a:ext cx="990600" cy="904875"/>
          </a:xfrm>
          <a:prstGeom prst="rect">
            <a:avLst/>
          </a:prstGeom>
          <a:noFill/>
          <a:ln w="9525">
            <a:noFill/>
            <a:miter lim="800000"/>
            <a:headEnd/>
            <a:tailEnd/>
          </a:ln>
        </p:spPr>
      </p:pic>
      <p:sp>
        <p:nvSpPr>
          <p:cNvPr id="3" name="Rectangle 1"/>
          <p:cNvSpPr>
            <a:spLocks noChangeArrowheads="1"/>
          </p:cNvSpPr>
          <p:nvPr/>
        </p:nvSpPr>
        <p:spPr bwMode="auto">
          <a:xfrm>
            <a:off x="76200" y="1580376"/>
            <a:ext cx="6530924" cy="52014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300" b="1" u="sng" dirty="0" smtClean="0">
                <a:solidFill>
                  <a:srgbClr val="FFFF00"/>
                </a:solidFill>
                <a:effectLst>
                  <a:outerShdw blurRad="38100" dist="38100" dir="2700000" algn="tl">
                    <a:srgbClr val="000000">
                      <a:alpha val="43137"/>
                    </a:srgbClr>
                  </a:outerShdw>
                </a:effectLst>
                <a:latin typeface="Berlin Sans FB Demi" pitchFamily="34" charset="0"/>
                <a:cs typeface="Times New Roman" pitchFamily="18" charset="0"/>
              </a:rPr>
              <a:t>BATASAN TANAMAN DI BALKON</a:t>
            </a:r>
          </a:p>
          <a:p>
            <a:pPr marL="514350" marR="0" lvl="0" indent="-514350" defTabSz="914400" rtl="0" eaLnBrk="1" fontAlgn="base" latinLnBrk="0" hangingPunct="1">
              <a:lnSpc>
                <a:spcPct val="100000"/>
              </a:lnSpc>
              <a:spcBef>
                <a:spcPct val="0"/>
              </a:spcBef>
              <a:spcAft>
                <a:spcPct val="0"/>
              </a:spcAft>
              <a:buClrTx/>
              <a:buSzTx/>
              <a:tabLst/>
            </a:pPr>
            <a:endParaRPr lang="en-US" sz="1000" b="1" dirty="0" smtClean="0">
              <a:effectLst>
                <a:outerShdw blurRad="38100" dist="38100" dir="2700000" algn="tl">
                  <a:srgbClr val="000000">
                    <a:alpha val="43137"/>
                  </a:srgbClr>
                </a:outerShdw>
              </a:effectLst>
              <a:latin typeface="Berlin Sans FB Demi" pitchFamily="34" charset="0"/>
              <a:cs typeface="Times New Roman" pitchFamily="18" charset="0"/>
            </a:endParaRPr>
          </a:p>
          <a:p>
            <a:pPr marL="514350" marR="0" lvl="0" indent="-514350" defTabSz="914400" rtl="0" eaLnBrk="1" fontAlgn="base" latinLnBrk="0" hangingPunct="1">
              <a:lnSpc>
                <a:spcPct val="100000"/>
              </a:lnSpc>
              <a:spcBef>
                <a:spcPct val="0"/>
              </a:spcBef>
              <a:spcAft>
                <a:spcPct val="0"/>
              </a:spcAft>
              <a:buClrTx/>
              <a:buSzTx/>
              <a:buFont typeface="+mj-lt"/>
              <a:buAutoNum type="arabicPeriod"/>
              <a:tabLst/>
            </a:pP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Dilarang</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menanam</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tanaman</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Keras</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Kecuali</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dalam</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bentuk</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BONSAI,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Tinggi</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&amp;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Lebar</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pohon</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Max 1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mtr</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a:t>
            </a:r>
          </a:p>
          <a:p>
            <a:pPr marL="514350" marR="0" lvl="0" indent="-514350" defTabSz="914400" rtl="0" eaLnBrk="1" fontAlgn="base" latinLnBrk="0" hangingPunct="1">
              <a:lnSpc>
                <a:spcPct val="100000"/>
              </a:lnSpc>
              <a:spcBef>
                <a:spcPct val="0"/>
              </a:spcBef>
              <a:spcAft>
                <a:spcPct val="0"/>
              </a:spcAft>
              <a:buClrTx/>
              <a:buSzTx/>
              <a:buFont typeface="+mj-lt"/>
              <a:buAutoNum type="arabicPeriod"/>
              <a:tabLst/>
            </a:pP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Dilarang</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menanam</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tanaman</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Buah-buahan</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a:t>
            </a:r>
          </a:p>
          <a:p>
            <a:pPr marL="514350" marR="0" lvl="0" indent="-514350" defTabSz="914400" rtl="0" eaLnBrk="1" fontAlgn="base" latinLnBrk="0" hangingPunct="1">
              <a:lnSpc>
                <a:spcPct val="100000"/>
              </a:lnSpc>
              <a:spcBef>
                <a:spcPct val="0"/>
              </a:spcBef>
              <a:spcAft>
                <a:spcPct val="0"/>
              </a:spcAft>
              <a:buClrTx/>
              <a:buSzTx/>
              <a:buFont typeface="+mj-lt"/>
              <a:buAutoNum type="arabicPeriod" startAt="3"/>
              <a:tabLst/>
            </a:pP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Dilarang</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meletakan</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POT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besar</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&amp;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berat</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bahaya</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bagi</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kaca</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dan</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lantai</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beton</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a:t>
            </a:r>
          </a:p>
          <a:p>
            <a:pPr marL="514350" marR="0" lvl="0" indent="-514350" defTabSz="914400" rtl="0" eaLnBrk="1" fontAlgn="base" latinLnBrk="0" hangingPunct="1">
              <a:lnSpc>
                <a:spcPct val="100000"/>
              </a:lnSpc>
              <a:spcBef>
                <a:spcPct val="0"/>
              </a:spcBef>
              <a:spcAft>
                <a:spcPct val="0"/>
              </a:spcAft>
              <a:buClrTx/>
              <a:buSzTx/>
              <a:buFont typeface="+mj-lt"/>
              <a:buAutoNum type="arabicPeriod" startAt="3"/>
              <a:tabLst/>
            </a:pP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Panggil</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KAMI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jika</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menemukan</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HAMA &amp; SERANGGA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tanaman</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sekecil</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apapun</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p>
          <a:p>
            <a:pPr marL="514350" marR="0" lvl="0" indent="-514350" defTabSz="914400" rtl="0" eaLnBrk="1" fontAlgn="base" latinLnBrk="0" hangingPunct="1">
              <a:lnSpc>
                <a:spcPct val="100000"/>
              </a:lnSpc>
              <a:spcBef>
                <a:spcPct val="0"/>
              </a:spcBef>
              <a:spcAft>
                <a:spcPct val="0"/>
              </a:spcAft>
              <a:buClrTx/>
              <a:buSzTx/>
              <a:buFont typeface="+mj-lt"/>
              <a:buAutoNum type="arabicPeriod" startAt="3"/>
              <a:tabLst/>
            </a:pP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Hama &amp;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Serangga</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dapat</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berkembang</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biak</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&amp;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berpindah</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ke</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unit lain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dan</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pasti</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mengganggu</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a:t>
            </a:r>
          </a:p>
          <a:p>
            <a:pPr marL="514350" marR="0" lvl="0" indent="-514350" defTabSz="914400" rtl="0" eaLnBrk="1" fontAlgn="base" latinLnBrk="0" hangingPunct="1">
              <a:lnSpc>
                <a:spcPct val="100000"/>
              </a:lnSpc>
              <a:spcBef>
                <a:spcPct val="0"/>
              </a:spcBef>
              <a:spcAft>
                <a:spcPct val="0"/>
              </a:spcAft>
              <a:buClrTx/>
              <a:buSzTx/>
              <a:buFont typeface="+mj-lt"/>
              <a:buAutoNum type="arabicPeriod" startAt="3"/>
              <a:tabLst/>
            </a:pP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Segera</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keluarkan</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tanaman</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yang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tidak</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memenuhi</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BATASAN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tersebut</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r>
              <a:rPr lang="en-US" sz="2300" b="1" dirty="0" err="1" smtClean="0">
                <a:effectLst>
                  <a:outerShdw blurRad="38100" dist="38100" dir="2700000" algn="tl">
                    <a:srgbClr val="000000">
                      <a:alpha val="43137"/>
                    </a:srgbClr>
                  </a:outerShdw>
                </a:effectLst>
                <a:latin typeface="Berlin Sans FB Demi" pitchFamily="34" charset="0"/>
                <a:cs typeface="Times New Roman" pitchFamily="18" charset="0"/>
              </a:rPr>
              <a:t>diatas</a:t>
            </a:r>
            <a:r>
              <a:rPr lang="en-US" sz="2300" b="1" dirty="0" smtClean="0">
                <a:effectLst>
                  <a:outerShdw blurRad="38100" dist="38100" dir="2700000" algn="tl">
                    <a:srgbClr val="000000">
                      <a:alpha val="43137"/>
                    </a:srgbClr>
                  </a:outerShdw>
                </a:effectLst>
                <a:latin typeface="Berlin Sans FB Demi" pitchFamily="34" charset="0"/>
                <a:cs typeface="Times New Roman" pitchFamily="18" charset="0"/>
              </a:rPr>
              <a:t> </a:t>
            </a:r>
          </a:p>
        </p:txBody>
      </p:sp>
      <p:pic>
        <p:nvPicPr>
          <p:cNvPr id="25602" name="Picture 2" descr="http://t3.gstatic.com/images?q=tbn:ANd9GcSLLwzqYRKXLzS6v6wF9Gl_y5VPqGmcSdjRr9pqnQ74fzNKKMVN7w"/>
          <p:cNvPicPr>
            <a:picLocks noChangeAspect="1" noChangeArrowheads="1"/>
          </p:cNvPicPr>
          <p:nvPr/>
        </p:nvPicPr>
        <p:blipFill>
          <a:blip r:embed="rId4"/>
          <a:srcRect l="2560" r="10300"/>
          <a:stretch>
            <a:fillRect/>
          </a:stretch>
        </p:blipFill>
        <p:spPr bwMode="auto">
          <a:xfrm>
            <a:off x="6934200" y="1705302"/>
            <a:ext cx="1933902" cy="2057401"/>
          </a:xfrm>
          <a:prstGeom prst="rect">
            <a:avLst/>
          </a:prstGeom>
          <a:noFill/>
        </p:spPr>
      </p:pic>
      <p:pic>
        <p:nvPicPr>
          <p:cNvPr id="25604" name="Picture 4" descr="http://t0.gstatic.com/images?q=tbn:ANd9GcSgp7lpy0XycELY20yjiGu3fiZmv33UoW8CzBkGDTWmNOlFpgcVbA"/>
          <p:cNvPicPr>
            <a:picLocks noChangeAspect="1" noChangeArrowheads="1"/>
          </p:cNvPicPr>
          <p:nvPr/>
        </p:nvPicPr>
        <p:blipFill>
          <a:blip r:embed="rId5"/>
          <a:srcRect/>
          <a:stretch>
            <a:fillRect/>
          </a:stretch>
        </p:blipFill>
        <p:spPr bwMode="auto">
          <a:xfrm>
            <a:off x="6939446" y="3797191"/>
            <a:ext cx="1899754" cy="2619375"/>
          </a:xfrm>
          <a:prstGeom prst="rect">
            <a:avLst/>
          </a:prstGeom>
          <a:noFill/>
        </p:spPr>
      </p:pic>
      <p:sp>
        <p:nvSpPr>
          <p:cNvPr id="11" name="Rectangle 10"/>
          <p:cNvSpPr/>
          <p:nvPr/>
        </p:nvSpPr>
        <p:spPr>
          <a:xfrm>
            <a:off x="6934200" y="1676400"/>
            <a:ext cx="1905000" cy="4724400"/>
          </a:xfrm>
          <a:prstGeom prst="rect">
            <a:avLst/>
          </a:prstGeom>
          <a:noFill/>
          <a:ln w="57150">
            <a:solidFill>
              <a:schemeClr val="bg2">
                <a:lumMod val="60000"/>
                <a:lumOff val="40000"/>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advClick="0" advTm="30000">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0538" y="900113"/>
            <a:ext cx="8196262" cy="5729287"/>
          </a:xfrm>
        </p:spPr>
        <p:txBody>
          <a:bodyPr>
            <a:normAutofit/>
          </a:bodyPr>
          <a:lstStyle/>
          <a:p>
            <a:pPr algn="ctr" eaLnBrk="1" hangingPunct="1">
              <a:defRPr/>
            </a:pPr>
            <a:endParaRPr lang="en-US" sz="2400" dirty="0" smtClean="0">
              <a:solidFill>
                <a:schemeClr val="tx2">
                  <a:lumMod val="90000"/>
                  <a:lumOff val="10000"/>
                </a:schemeClr>
              </a:solidFill>
              <a:latin typeface="Berlin Sans FB Demi" pitchFamily="34" charset="0"/>
            </a:endParaRPr>
          </a:p>
          <a:p>
            <a:pPr algn="ctr" eaLnBrk="1" hangingPunct="1">
              <a:defRPr/>
            </a:pPr>
            <a:r>
              <a:rPr lang="en-US" sz="2300" dirty="0" err="1" smtClean="0">
                <a:latin typeface="Berlin Sans FB Demi" pitchFamily="34" charset="0"/>
              </a:rPr>
              <a:t>B</a:t>
            </a:r>
            <a:r>
              <a:rPr lang="en-US" sz="2300" dirty="0" err="1" smtClean="0">
                <a:latin typeface="Berlin Sans FB Demi" pitchFamily="34" charset="0"/>
              </a:rPr>
              <a:t>erdasarkan</a:t>
            </a:r>
            <a:r>
              <a:rPr lang="en-US" sz="2300" dirty="0" smtClean="0">
                <a:latin typeface="Berlin Sans FB Demi" pitchFamily="34" charset="0"/>
              </a:rPr>
              <a:t> </a:t>
            </a:r>
            <a:r>
              <a:rPr lang="en-US" sz="2300" dirty="0" err="1" smtClean="0">
                <a:latin typeface="Berlin Sans FB Demi" pitchFamily="34" charset="0"/>
              </a:rPr>
              <a:t>Surat</a:t>
            </a:r>
            <a:r>
              <a:rPr lang="en-US" sz="2300" dirty="0" smtClean="0">
                <a:latin typeface="Berlin Sans FB Demi" pitchFamily="34" charset="0"/>
              </a:rPr>
              <a:t> </a:t>
            </a:r>
            <a:r>
              <a:rPr lang="en-US" sz="2300" dirty="0" err="1" smtClean="0">
                <a:latin typeface="Berlin Sans FB Demi" pitchFamily="34" charset="0"/>
              </a:rPr>
              <a:t>Edaran</a:t>
            </a:r>
            <a:r>
              <a:rPr lang="en-US" sz="2300" dirty="0" smtClean="0">
                <a:latin typeface="Berlin Sans FB Demi" pitchFamily="34" charset="0"/>
              </a:rPr>
              <a:t> </a:t>
            </a:r>
            <a:r>
              <a:rPr lang="en-US" dirty="0" smtClean="0">
                <a:latin typeface="Berlin Sans FB Demi" pitchFamily="34" charset="0"/>
              </a:rPr>
              <a:t>No Ref: COR-057 GMTS/GM/VIII/2012</a:t>
            </a:r>
          </a:p>
          <a:p>
            <a:pPr algn="ctr" eaLnBrk="1" hangingPunct="1">
              <a:defRPr/>
            </a:pPr>
            <a:r>
              <a:rPr lang="en-US" sz="2300" dirty="0" err="1" smtClean="0">
                <a:latin typeface="Berlin Sans FB Demi" pitchFamily="34" charset="0"/>
              </a:rPr>
              <a:t>Bahwa</a:t>
            </a:r>
            <a:r>
              <a:rPr lang="en-US" sz="2300" dirty="0" smtClean="0">
                <a:latin typeface="Berlin Sans FB Demi" pitchFamily="34" charset="0"/>
              </a:rPr>
              <a:t> </a:t>
            </a:r>
            <a:r>
              <a:rPr lang="en-US" sz="2300" dirty="0" err="1" smtClean="0">
                <a:latin typeface="Berlin Sans FB Demi" pitchFamily="34" charset="0"/>
              </a:rPr>
              <a:t>mulai</a:t>
            </a:r>
            <a:r>
              <a:rPr lang="en-US" sz="2300" dirty="0" smtClean="0">
                <a:latin typeface="Berlin Sans FB Demi" pitchFamily="34" charset="0"/>
              </a:rPr>
              <a:t> </a:t>
            </a:r>
            <a:r>
              <a:rPr lang="en-US" sz="2300" dirty="0" err="1" smtClean="0">
                <a:latin typeface="Berlin Sans FB Demi" pitchFamily="34" charset="0"/>
              </a:rPr>
              <a:t>tanggal</a:t>
            </a:r>
            <a:r>
              <a:rPr lang="en-US" sz="2300" dirty="0" smtClean="0">
                <a:latin typeface="Berlin Sans FB Demi" pitchFamily="34" charset="0"/>
              </a:rPr>
              <a:t> 18 </a:t>
            </a:r>
            <a:r>
              <a:rPr lang="en-US" sz="2300" dirty="0" err="1" smtClean="0">
                <a:latin typeface="Berlin Sans FB Demi" pitchFamily="34" charset="0"/>
              </a:rPr>
              <a:t>Agustus</a:t>
            </a:r>
            <a:r>
              <a:rPr lang="en-US" sz="2300" dirty="0" smtClean="0">
                <a:latin typeface="Berlin Sans FB Demi" pitchFamily="34" charset="0"/>
              </a:rPr>
              <a:t> 2012</a:t>
            </a:r>
          </a:p>
          <a:p>
            <a:pPr algn="ctr" eaLnBrk="1" hangingPunct="1">
              <a:defRPr/>
            </a:pPr>
            <a:r>
              <a:rPr lang="en-US" sz="2300" dirty="0" err="1" smtClean="0">
                <a:latin typeface="Berlin Sans FB Demi" pitchFamily="34" charset="0"/>
              </a:rPr>
              <a:t>Peny</a:t>
            </a:r>
            <a:r>
              <a:rPr lang="en-US" sz="2400" dirty="0" err="1" smtClean="0">
                <a:latin typeface="Berlin Sans FB Demi" pitchFamily="34" charset="0"/>
              </a:rPr>
              <a:t>alahgunaan</a:t>
            </a:r>
            <a:r>
              <a:rPr lang="en-US" sz="2400" dirty="0" smtClean="0">
                <a:latin typeface="Berlin Sans FB Demi" pitchFamily="34" charset="0"/>
              </a:rPr>
              <a:t> </a:t>
            </a:r>
            <a:r>
              <a:rPr lang="en-US" sz="2400" dirty="0" err="1" smtClean="0">
                <a:latin typeface="Berlin Sans FB Demi" pitchFamily="34" charset="0"/>
              </a:rPr>
              <a:t>Fasilitas</a:t>
            </a:r>
            <a:r>
              <a:rPr lang="en-US" sz="2400" dirty="0" smtClean="0">
                <a:latin typeface="Berlin Sans FB Demi" pitchFamily="34" charset="0"/>
              </a:rPr>
              <a:t> </a:t>
            </a:r>
            <a:r>
              <a:rPr lang="en-US" sz="2400" dirty="0" err="1" smtClean="0">
                <a:latin typeface="Berlin Sans FB Demi" pitchFamily="34" charset="0"/>
              </a:rPr>
              <a:t>Bersama</a:t>
            </a:r>
            <a:r>
              <a:rPr lang="en-US" sz="2400" dirty="0" smtClean="0">
                <a:latin typeface="Berlin Sans FB Demi" pitchFamily="34" charset="0"/>
              </a:rPr>
              <a:t> </a:t>
            </a:r>
            <a:r>
              <a:rPr lang="en-US" sz="2400" dirty="0" err="1" smtClean="0">
                <a:latin typeface="Berlin Sans FB Demi" pitchFamily="34" charset="0"/>
              </a:rPr>
              <a:t>akan</a:t>
            </a:r>
            <a:r>
              <a:rPr lang="en-US" sz="2400" dirty="0" smtClean="0">
                <a:latin typeface="Berlin Sans FB Demi" pitchFamily="34" charset="0"/>
              </a:rPr>
              <a:t> </a:t>
            </a:r>
            <a:r>
              <a:rPr lang="en-US" sz="2400" dirty="0" err="1" smtClean="0">
                <a:latin typeface="Berlin Sans FB Demi" pitchFamily="34" charset="0"/>
              </a:rPr>
              <a:t>didenda</a:t>
            </a:r>
            <a:r>
              <a:rPr lang="en-US" sz="2400" dirty="0" smtClean="0">
                <a:latin typeface="Berlin Sans FB Demi" pitchFamily="34" charset="0"/>
              </a:rPr>
              <a:t> </a:t>
            </a:r>
            <a:r>
              <a:rPr lang="en-US" sz="2400" dirty="0" err="1" smtClean="0">
                <a:latin typeface="Berlin Sans FB Demi" pitchFamily="34" charset="0"/>
              </a:rPr>
              <a:t>sbb</a:t>
            </a:r>
            <a:r>
              <a:rPr lang="en-US" sz="2400" dirty="0" smtClean="0">
                <a:latin typeface="Berlin Sans FB Demi" pitchFamily="34" charset="0"/>
              </a:rPr>
              <a:t>:</a:t>
            </a:r>
          </a:p>
          <a:p>
            <a:pPr algn="ctr" eaLnBrk="1" hangingPunct="1">
              <a:defRPr/>
            </a:pPr>
            <a:r>
              <a:rPr lang="en-US" sz="2800" dirty="0" smtClean="0">
                <a:solidFill>
                  <a:srgbClr val="FF0000"/>
                </a:solidFill>
                <a:latin typeface="Berlin Sans FB Demi" pitchFamily="34" charset="0"/>
              </a:rPr>
              <a:t>KOLAM RENANG: </a:t>
            </a:r>
            <a:r>
              <a:rPr lang="en-US" sz="2800" dirty="0" err="1" smtClean="0">
                <a:solidFill>
                  <a:srgbClr val="FF0000"/>
                </a:solidFill>
                <a:latin typeface="Berlin Sans FB Demi" pitchFamily="34" charset="0"/>
              </a:rPr>
              <a:t>Rp</a:t>
            </a:r>
            <a:r>
              <a:rPr lang="en-US" sz="2800" dirty="0" smtClean="0">
                <a:solidFill>
                  <a:srgbClr val="FF0000"/>
                </a:solidFill>
                <a:latin typeface="Berlin Sans FB Demi" pitchFamily="34" charset="0"/>
              </a:rPr>
              <a:t> 300.000</a:t>
            </a:r>
            <a:r>
              <a:rPr lang="en-US" sz="1800" dirty="0" smtClean="0">
                <a:solidFill>
                  <a:srgbClr val="FF0000"/>
                </a:solidFill>
                <a:latin typeface="Berlin Sans FB Demi" pitchFamily="34" charset="0"/>
              </a:rPr>
              <a:t>/ </a:t>
            </a:r>
            <a:r>
              <a:rPr lang="en-US" sz="1600" dirty="0" err="1" smtClean="0">
                <a:solidFill>
                  <a:srgbClr val="FF0000"/>
                </a:solidFill>
                <a:latin typeface="Berlin Sans FB Demi" pitchFamily="34" charset="0"/>
              </a:rPr>
              <a:t>orang</a:t>
            </a:r>
            <a:r>
              <a:rPr lang="en-US" sz="1600" dirty="0" smtClean="0">
                <a:solidFill>
                  <a:srgbClr val="FF0000"/>
                </a:solidFill>
                <a:latin typeface="Berlin Sans FB Demi" pitchFamily="34" charset="0"/>
              </a:rPr>
              <a:t>/ </a:t>
            </a:r>
            <a:r>
              <a:rPr lang="en-US" sz="1600" dirty="0" err="1" smtClean="0">
                <a:solidFill>
                  <a:srgbClr val="FF0000"/>
                </a:solidFill>
                <a:latin typeface="Berlin Sans FB Demi" pitchFamily="34" charset="0"/>
              </a:rPr>
              <a:t>kejadian</a:t>
            </a:r>
            <a:endParaRPr lang="en-US" sz="1600" dirty="0" smtClean="0">
              <a:solidFill>
                <a:srgbClr val="FF0000"/>
              </a:solidFill>
              <a:latin typeface="Berlin Sans FB Demi" pitchFamily="34" charset="0"/>
            </a:endParaRPr>
          </a:p>
          <a:p>
            <a:pPr algn="ctr" eaLnBrk="1" hangingPunct="1">
              <a:defRPr/>
            </a:pPr>
            <a:r>
              <a:rPr lang="en-US" sz="2800" dirty="0" smtClean="0">
                <a:solidFill>
                  <a:srgbClr val="FF0000"/>
                </a:solidFill>
                <a:latin typeface="Berlin Sans FB Demi" pitchFamily="34" charset="0"/>
              </a:rPr>
              <a:t>SPA: </a:t>
            </a:r>
            <a:r>
              <a:rPr lang="en-US" sz="2800" dirty="0" err="1" smtClean="0">
                <a:solidFill>
                  <a:srgbClr val="FF0000"/>
                </a:solidFill>
                <a:latin typeface="Berlin Sans FB Demi" pitchFamily="34" charset="0"/>
              </a:rPr>
              <a:t>Rp</a:t>
            </a:r>
            <a:r>
              <a:rPr lang="en-US" sz="2800" dirty="0" smtClean="0">
                <a:solidFill>
                  <a:srgbClr val="FF0000"/>
                </a:solidFill>
                <a:latin typeface="Berlin Sans FB Demi" pitchFamily="34" charset="0"/>
              </a:rPr>
              <a:t> 300.000</a:t>
            </a:r>
            <a:r>
              <a:rPr lang="en-US" sz="1800" dirty="0" smtClean="0">
                <a:solidFill>
                  <a:srgbClr val="FF0000"/>
                </a:solidFill>
                <a:latin typeface="Berlin Sans FB Demi" pitchFamily="34" charset="0"/>
              </a:rPr>
              <a:t>/ </a:t>
            </a:r>
            <a:r>
              <a:rPr lang="en-US" sz="1600" dirty="0" err="1" smtClean="0">
                <a:solidFill>
                  <a:srgbClr val="FF0000"/>
                </a:solidFill>
                <a:latin typeface="Berlin Sans FB Demi" pitchFamily="34" charset="0"/>
              </a:rPr>
              <a:t>orang</a:t>
            </a:r>
            <a:r>
              <a:rPr lang="en-US" sz="1600" dirty="0" smtClean="0">
                <a:solidFill>
                  <a:srgbClr val="FF0000"/>
                </a:solidFill>
                <a:latin typeface="Berlin Sans FB Demi" pitchFamily="34" charset="0"/>
              </a:rPr>
              <a:t>/ </a:t>
            </a:r>
            <a:r>
              <a:rPr lang="en-US" sz="1600" dirty="0" err="1" smtClean="0">
                <a:solidFill>
                  <a:srgbClr val="FF0000"/>
                </a:solidFill>
                <a:latin typeface="Berlin Sans FB Demi" pitchFamily="34" charset="0"/>
              </a:rPr>
              <a:t>kejadian</a:t>
            </a:r>
            <a:endParaRPr lang="en-US" sz="2800" dirty="0" smtClean="0">
              <a:solidFill>
                <a:srgbClr val="FF0000"/>
              </a:solidFill>
              <a:latin typeface="Berlin Sans FB Demi" pitchFamily="34" charset="0"/>
            </a:endParaRPr>
          </a:p>
          <a:p>
            <a:pPr algn="ctr" eaLnBrk="1" hangingPunct="1">
              <a:defRPr/>
            </a:pPr>
            <a:r>
              <a:rPr lang="en-US" sz="2800" dirty="0" smtClean="0">
                <a:solidFill>
                  <a:srgbClr val="FF0000"/>
                </a:solidFill>
                <a:latin typeface="Berlin Sans FB Demi" pitchFamily="34" charset="0"/>
              </a:rPr>
              <a:t>GYM/INDOOR SPORT: </a:t>
            </a:r>
            <a:r>
              <a:rPr lang="en-US" sz="2800" dirty="0" err="1" smtClean="0">
                <a:solidFill>
                  <a:srgbClr val="FF0000"/>
                </a:solidFill>
                <a:latin typeface="Berlin Sans FB Demi" pitchFamily="34" charset="0"/>
              </a:rPr>
              <a:t>Rp</a:t>
            </a:r>
            <a:r>
              <a:rPr lang="en-US" sz="2800" dirty="0" smtClean="0">
                <a:solidFill>
                  <a:srgbClr val="FF0000"/>
                </a:solidFill>
                <a:latin typeface="Berlin Sans FB Demi" pitchFamily="34" charset="0"/>
              </a:rPr>
              <a:t> 200.000</a:t>
            </a:r>
            <a:r>
              <a:rPr lang="en-US" sz="1800" dirty="0" smtClean="0">
                <a:solidFill>
                  <a:srgbClr val="FF0000"/>
                </a:solidFill>
                <a:latin typeface="Berlin Sans FB Demi" pitchFamily="34" charset="0"/>
              </a:rPr>
              <a:t>/ </a:t>
            </a:r>
            <a:r>
              <a:rPr lang="en-US" sz="1600" dirty="0" err="1" smtClean="0">
                <a:solidFill>
                  <a:srgbClr val="FF0000"/>
                </a:solidFill>
                <a:latin typeface="Berlin Sans FB Demi" pitchFamily="34" charset="0"/>
              </a:rPr>
              <a:t>orang</a:t>
            </a:r>
            <a:r>
              <a:rPr lang="en-US" sz="1600" dirty="0" smtClean="0">
                <a:solidFill>
                  <a:srgbClr val="FF0000"/>
                </a:solidFill>
                <a:latin typeface="Berlin Sans FB Demi" pitchFamily="34" charset="0"/>
              </a:rPr>
              <a:t>/ </a:t>
            </a:r>
            <a:r>
              <a:rPr lang="en-US" sz="1600" dirty="0" err="1" smtClean="0">
                <a:solidFill>
                  <a:srgbClr val="FF0000"/>
                </a:solidFill>
                <a:latin typeface="Berlin Sans FB Demi" pitchFamily="34" charset="0"/>
              </a:rPr>
              <a:t>kejadian</a:t>
            </a:r>
            <a:endParaRPr lang="en-US" sz="2800" dirty="0" smtClean="0">
              <a:solidFill>
                <a:srgbClr val="FF0000"/>
              </a:solidFill>
              <a:latin typeface="Berlin Sans FB Demi" pitchFamily="34" charset="0"/>
            </a:endParaRPr>
          </a:p>
          <a:p>
            <a:pPr algn="ctr" eaLnBrk="1" hangingPunct="1">
              <a:defRPr/>
            </a:pPr>
            <a:endParaRPr lang="en-US" sz="1000" dirty="0" smtClean="0">
              <a:latin typeface="Berlin Sans FB Demi" pitchFamily="34" charset="0"/>
            </a:endParaRPr>
          </a:p>
          <a:p>
            <a:pPr algn="ctr" eaLnBrk="1" hangingPunct="1">
              <a:defRPr/>
            </a:pPr>
            <a:r>
              <a:rPr lang="en-US" sz="2100" dirty="0" err="1" smtClean="0">
                <a:latin typeface="Berlin Sans FB Demi" pitchFamily="34" charset="0"/>
              </a:rPr>
              <a:t>Ketentuan</a:t>
            </a:r>
            <a:r>
              <a:rPr lang="en-US" sz="2100" dirty="0" smtClean="0">
                <a:latin typeface="Berlin Sans FB Demi" pitchFamily="34" charset="0"/>
              </a:rPr>
              <a:t> &amp; </a:t>
            </a:r>
            <a:r>
              <a:rPr lang="en-US" sz="2100" dirty="0" err="1" smtClean="0">
                <a:latin typeface="Berlin Sans FB Demi" pitchFamily="34" charset="0"/>
              </a:rPr>
              <a:t>Penjelasan</a:t>
            </a:r>
            <a:r>
              <a:rPr lang="en-US" sz="2100" dirty="0" smtClean="0">
                <a:latin typeface="Berlin Sans FB Demi" pitchFamily="34" charset="0"/>
              </a:rPr>
              <a:t> </a:t>
            </a:r>
            <a:r>
              <a:rPr lang="en-US" sz="2100" dirty="0" err="1" smtClean="0">
                <a:latin typeface="Berlin Sans FB Demi" pitchFamily="34" charset="0"/>
              </a:rPr>
              <a:t>Lengkap</a:t>
            </a:r>
            <a:r>
              <a:rPr lang="en-US" sz="2100" dirty="0" smtClean="0">
                <a:latin typeface="Berlin Sans FB Demi" pitchFamily="34" charset="0"/>
              </a:rPr>
              <a:t>, </a:t>
            </a:r>
            <a:r>
              <a:rPr lang="en-US" sz="2100" dirty="0" err="1" smtClean="0">
                <a:latin typeface="Berlin Sans FB Demi" pitchFamily="34" charset="0"/>
              </a:rPr>
              <a:t>telah</a:t>
            </a:r>
            <a:r>
              <a:rPr lang="en-US" sz="2100" dirty="0" smtClean="0">
                <a:latin typeface="Berlin Sans FB Demi" pitchFamily="34" charset="0"/>
              </a:rPr>
              <a:t> </a:t>
            </a:r>
            <a:r>
              <a:rPr lang="en-US" sz="2100" dirty="0" err="1" smtClean="0">
                <a:latin typeface="Berlin Sans FB Demi" pitchFamily="34" charset="0"/>
              </a:rPr>
              <a:t>dikirim</a:t>
            </a:r>
            <a:r>
              <a:rPr lang="en-US" sz="2100" dirty="0" smtClean="0">
                <a:latin typeface="Berlin Sans FB Demi" pitchFamily="34" charset="0"/>
              </a:rPr>
              <a:t> &amp; </a:t>
            </a:r>
            <a:r>
              <a:rPr lang="en-US" sz="2100" dirty="0" err="1" smtClean="0">
                <a:latin typeface="Berlin Sans FB Demi" pitchFamily="34" charset="0"/>
              </a:rPr>
              <a:t>Harap</a:t>
            </a:r>
            <a:r>
              <a:rPr lang="en-US" sz="2100" dirty="0" smtClean="0">
                <a:latin typeface="Berlin Sans FB Demi" pitchFamily="34" charset="0"/>
              </a:rPr>
              <a:t> </a:t>
            </a:r>
            <a:r>
              <a:rPr lang="en-US" sz="2100" dirty="0" err="1" smtClean="0">
                <a:latin typeface="Berlin Sans FB Demi" pitchFamily="34" charset="0"/>
              </a:rPr>
              <a:t>dibaca</a:t>
            </a:r>
            <a:r>
              <a:rPr lang="en-US" sz="2100" dirty="0" smtClean="0">
                <a:latin typeface="Berlin Sans FB Demi" pitchFamily="34" charset="0"/>
              </a:rPr>
              <a:t>.</a:t>
            </a:r>
          </a:p>
          <a:p>
            <a:pPr algn="ctr" eaLnBrk="1" hangingPunct="1">
              <a:defRPr/>
            </a:pPr>
            <a:r>
              <a:rPr lang="en-US" sz="800" dirty="0" smtClean="0">
                <a:latin typeface="Berlin Sans FB Demi" pitchFamily="34" charset="0"/>
              </a:rPr>
              <a:t> </a:t>
            </a:r>
          </a:p>
          <a:p>
            <a:pPr algn="ctr" eaLnBrk="1" hangingPunct="1">
              <a:defRPr/>
            </a:pPr>
            <a:r>
              <a:rPr lang="en-US" dirty="0" err="1" smtClean="0">
                <a:latin typeface="Berlin Sans FB Demi" pitchFamily="34" charset="0"/>
              </a:rPr>
              <a:t>Untuk</a:t>
            </a:r>
            <a:r>
              <a:rPr lang="en-US" dirty="0" smtClean="0">
                <a:latin typeface="Berlin Sans FB Demi" pitchFamily="34" charset="0"/>
              </a:rPr>
              <a:t> </a:t>
            </a:r>
            <a:r>
              <a:rPr lang="en-US" dirty="0" err="1" smtClean="0">
                <a:latin typeface="Berlin Sans FB Demi" pitchFamily="34" charset="0"/>
              </a:rPr>
              <a:t>menghindari</a:t>
            </a:r>
            <a:r>
              <a:rPr lang="en-US" dirty="0" smtClean="0">
                <a:latin typeface="Berlin Sans FB Demi" pitchFamily="34" charset="0"/>
              </a:rPr>
              <a:t> </a:t>
            </a:r>
            <a:r>
              <a:rPr lang="en-US" dirty="0" err="1" smtClean="0">
                <a:latin typeface="Berlin Sans FB Demi" pitchFamily="34" charset="0"/>
              </a:rPr>
              <a:t>Denda</a:t>
            </a:r>
            <a:r>
              <a:rPr lang="en-US" dirty="0" smtClean="0">
                <a:latin typeface="Berlin Sans FB Demi" pitchFamily="34" charset="0"/>
              </a:rPr>
              <a:t> </a:t>
            </a:r>
            <a:r>
              <a:rPr lang="en-US" dirty="0" err="1" smtClean="0">
                <a:latin typeface="Berlin Sans FB Demi" pitchFamily="34" charset="0"/>
              </a:rPr>
              <a:t>tsb</a:t>
            </a:r>
            <a:r>
              <a:rPr lang="en-US" dirty="0" smtClean="0">
                <a:latin typeface="Berlin Sans FB Demi" pitchFamily="34" charset="0"/>
              </a:rPr>
              <a:t>, </a:t>
            </a:r>
            <a:r>
              <a:rPr lang="en-US" dirty="0" err="1" smtClean="0">
                <a:latin typeface="Berlin Sans FB Demi" pitchFamily="34" charset="0"/>
              </a:rPr>
              <a:t>mohon</a:t>
            </a:r>
            <a:r>
              <a:rPr lang="en-US" dirty="0" smtClean="0">
                <a:latin typeface="Berlin Sans FB Demi" pitchFamily="34" charset="0"/>
              </a:rPr>
              <a:t> </a:t>
            </a:r>
            <a:r>
              <a:rPr lang="en-US" dirty="0" err="1" smtClean="0">
                <a:latin typeface="Berlin Sans FB Demi" pitchFamily="34" charset="0"/>
              </a:rPr>
              <a:t>tidak</a:t>
            </a:r>
            <a:r>
              <a:rPr lang="en-US" dirty="0" smtClean="0">
                <a:latin typeface="Berlin Sans FB Demi" pitchFamily="34" charset="0"/>
              </a:rPr>
              <a:t> </a:t>
            </a:r>
            <a:r>
              <a:rPr lang="en-US" dirty="0" err="1" smtClean="0">
                <a:latin typeface="Berlin Sans FB Demi" pitchFamily="34" charset="0"/>
              </a:rPr>
              <a:t>membawa</a:t>
            </a:r>
            <a:r>
              <a:rPr lang="en-US" dirty="0" smtClean="0">
                <a:latin typeface="Berlin Sans FB Demi" pitchFamily="34" charset="0"/>
              </a:rPr>
              <a:t> PIHAK LUAR / NON RESIDENT  </a:t>
            </a:r>
            <a:r>
              <a:rPr lang="en-US" dirty="0" err="1" smtClean="0">
                <a:latin typeface="Berlin Sans FB Demi" pitchFamily="34" charset="0"/>
              </a:rPr>
              <a:t>menggunakan</a:t>
            </a:r>
            <a:r>
              <a:rPr lang="en-US" dirty="0" smtClean="0">
                <a:latin typeface="Berlin Sans FB Demi" pitchFamily="34" charset="0"/>
              </a:rPr>
              <a:t> </a:t>
            </a:r>
            <a:r>
              <a:rPr lang="en-US" dirty="0" err="1" smtClean="0">
                <a:latin typeface="Berlin Sans FB Demi" pitchFamily="34" charset="0"/>
              </a:rPr>
              <a:t>Fasilitas</a:t>
            </a:r>
            <a:r>
              <a:rPr lang="en-US" dirty="0" smtClean="0">
                <a:latin typeface="Berlin Sans FB Demi" pitchFamily="34" charset="0"/>
              </a:rPr>
              <a:t> </a:t>
            </a:r>
            <a:r>
              <a:rPr lang="en-US" dirty="0" err="1" smtClean="0">
                <a:latin typeface="Berlin Sans FB Demi" pitchFamily="34" charset="0"/>
              </a:rPr>
              <a:t>khusus</a:t>
            </a:r>
            <a:r>
              <a:rPr lang="en-US" dirty="0" smtClean="0">
                <a:latin typeface="Berlin Sans FB Demi" pitchFamily="34" charset="0"/>
              </a:rPr>
              <a:t> Resident </a:t>
            </a:r>
            <a:r>
              <a:rPr lang="en-US" dirty="0" err="1" smtClean="0">
                <a:latin typeface="Berlin Sans FB Demi" pitchFamily="34" charset="0"/>
              </a:rPr>
              <a:t>tsb</a:t>
            </a:r>
            <a:r>
              <a:rPr lang="en-US" dirty="0" smtClean="0">
                <a:latin typeface="Berlin Sans FB Demi" pitchFamily="34" charset="0"/>
              </a:rPr>
              <a:t>.</a:t>
            </a:r>
            <a:endParaRPr lang="en-US" sz="1000" dirty="0" smtClean="0">
              <a:latin typeface="Berlin Sans FB Demi" pitchFamily="34" charset="0"/>
            </a:endParaRPr>
          </a:p>
          <a:p>
            <a:pPr algn="ctr" eaLnBrk="1" hangingPunct="1">
              <a:defRPr/>
            </a:pPr>
            <a:r>
              <a:rPr lang="en-US" sz="1000" dirty="0" smtClean="0">
                <a:latin typeface="Berlin Sans FB Demi" pitchFamily="34" charset="0"/>
              </a:rPr>
              <a:t> </a:t>
            </a:r>
          </a:p>
          <a:p>
            <a:pPr algn="ctr" eaLnBrk="1" hangingPunct="1">
              <a:defRPr/>
            </a:pPr>
            <a:r>
              <a:rPr lang="en-US" dirty="0" err="1" smtClean="0">
                <a:latin typeface="Berlin Sans FB Demi" pitchFamily="34" charset="0"/>
              </a:rPr>
              <a:t>Terima</a:t>
            </a:r>
            <a:r>
              <a:rPr lang="en-US" dirty="0" smtClean="0">
                <a:latin typeface="Berlin Sans FB Demi" pitchFamily="34" charset="0"/>
              </a:rPr>
              <a:t> </a:t>
            </a:r>
            <a:r>
              <a:rPr lang="en-US" dirty="0" err="1" smtClean="0">
                <a:latin typeface="Berlin Sans FB Demi" pitchFamily="34" charset="0"/>
              </a:rPr>
              <a:t>kasih</a:t>
            </a:r>
            <a:r>
              <a:rPr lang="en-US" dirty="0" smtClean="0">
                <a:latin typeface="Berlin Sans FB Demi" pitchFamily="34" charset="0"/>
              </a:rPr>
              <a:t> </a:t>
            </a:r>
            <a:r>
              <a:rPr lang="en-US" dirty="0" err="1" smtClean="0">
                <a:latin typeface="Berlin Sans FB Demi" pitchFamily="34" charset="0"/>
              </a:rPr>
              <a:t>untuk</a:t>
            </a:r>
            <a:r>
              <a:rPr lang="en-US" dirty="0" smtClean="0">
                <a:latin typeface="Berlin Sans FB Demi" pitchFamily="34" charset="0"/>
              </a:rPr>
              <a:t> </a:t>
            </a:r>
            <a:r>
              <a:rPr lang="en-US" dirty="0" err="1" smtClean="0">
                <a:latin typeface="Berlin Sans FB Demi" pitchFamily="34" charset="0"/>
              </a:rPr>
              <a:t>dukungan</a:t>
            </a:r>
            <a:r>
              <a:rPr lang="en-US" dirty="0" smtClean="0">
                <a:latin typeface="Berlin Sans FB Demi" pitchFamily="34" charset="0"/>
              </a:rPr>
              <a:t> &amp; </a:t>
            </a:r>
            <a:r>
              <a:rPr lang="en-US" dirty="0" err="1" smtClean="0">
                <a:latin typeface="Berlin Sans FB Demi" pitchFamily="34" charset="0"/>
              </a:rPr>
              <a:t>Kerjasamanya</a:t>
            </a:r>
            <a:r>
              <a:rPr lang="en-US" dirty="0" smtClean="0">
                <a:latin typeface="Berlin Sans FB Demi" pitchFamily="34" charset="0"/>
              </a:rPr>
              <a:t>, </a:t>
            </a:r>
            <a:r>
              <a:rPr lang="en-US" dirty="0" err="1" smtClean="0">
                <a:latin typeface="Berlin Sans FB Demi" pitchFamily="34" charset="0"/>
              </a:rPr>
              <a:t>Jika</a:t>
            </a:r>
            <a:r>
              <a:rPr lang="en-US" dirty="0" smtClean="0">
                <a:latin typeface="Berlin Sans FB Demi" pitchFamily="34" charset="0"/>
              </a:rPr>
              <a:t> </a:t>
            </a:r>
            <a:r>
              <a:rPr lang="en-US" dirty="0" err="1" smtClean="0">
                <a:latin typeface="Berlin Sans FB Demi" pitchFamily="34" charset="0"/>
              </a:rPr>
              <a:t>ada</a:t>
            </a:r>
            <a:r>
              <a:rPr lang="en-US" dirty="0" smtClean="0">
                <a:latin typeface="Berlin Sans FB Demi" pitchFamily="34" charset="0"/>
              </a:rPr>
              <a:t> </a:t>
            </a:r>
            <a:r>
              <a:rPr lang="en-US" dirty="0" err="1" smtClean="0">
                <a:latin typeface="Berlin Sans FB Demi" pitchFamily="34" charset="0"/>
              </a:rPr>
              <a:t>Keluhan</a:t>
            </a:r>
            <a:r>
              <a:rPr lang="en-US" dirty="0" smtClean="0">
                <a:latin typeface="Berlin Sans FB Demi" pitchFamily="34" charset="0"/>
              </a:rPr>
              <a:t> &amp; </a:t>
            </a:r>
            <a:r>
              <a:rPr lang="en-US" dirty="0" err="1" smtClean="0">
                <a:latin typeface="Berlin Sans FB Demi" pitchFamily="34" charset="0"/>
              </a:rPr>
              <a:t>Masukan</a:t>
            </a:r>
            <a:r>
              <a:rPr lang="en-US" dirty="0" smtClean="0">
                <a:latin typeface="Berlin Sans FB Demi" pitchFamily="34" charset="0"/>
              </a:rPr>
              <a:t> lain </a:t>
            </a:r>
            <a:r>
              <a:rPr lang="en-US" dirty="0" err="1" smtClean="0">
                <a:latin typeface="Berlin Sans FB Demi" pitchFamily="34" charset="0"/>
              </a:rPr>
              <a:t>untuk</a:t>
            </a:r>
            <a:r>
              <a:rPr lang="en-US" dirty="0" smtClean="0">
                <a:latin typeface="Berlin Sans FB Demi" pitchFamily="34" charset="0"/>
              </a:rPr>
              <a:t> KEBAIKAN BERSAMA, </a:t>
            </a:r>
            <a:r>
              <a:rPr lang="en-US" dirty="0" err="1" smtClean="0">
                <a:latin typeface="Berlin Sans FB Demi" pitchFamily="34" charset="0"/>
              </a:rPr>
              <a:t>Silahkan</a:t>
            </a:r>
            <a:r>
              <a:rPr lang="en-US" dirty="0" smtClean="0">
                <a:latin typeface="Berlin Sans FB Demi" pitchFamily="34" charset="0"/>
              </a:rPr>
              <a:t> </a:t>
            </a:r>
            <a:r>
              <a:rPr lang="en-US" dirty="0" err="1" smtClean="0">
                <a:latin typeface="Berlin Sans FB Demi" pitchFamily="34" charset="0"/>
              </a:rPr>
              <a:t>sampaikan</a:t>
            </a:r>
            <a:r>
              <a:rPr lang="en-US" dirty="0" smtClean="0">
                <a:latin typeface="Berlin Sans FB Demi" pitchFamily="34" charset="0"/>
              </a:rPr>
              <a:t> </a:t>
            </a:r>
            <a:r>
              <a:rPr lang="en-US" dirty="0" err="1" smtClean="0">
                <a:latin typeface="Berlin Sans FB Demi" pitchFamily="34" charset="0"/>
              </a:rPr>
              <a:t>kepada</a:t>
            </a:r>
            <a:r>
              <a:rPr lang="en-US" dirty="0" smtClean="0">
                <a:latin typeface="Berlin Sans FB Demi" pitchFamily="34" charset="0"/>
              </a:rPr>
              <a:t> </a:t>
            </a:r>
            <a:r>
              <a:rPr lang="en-US" dirty="0" err="1" smtClean="0">
                <a:latin typeface="Berlin Sans FB Demi" pitchFamily="34" charset="0"/>
              </a:rPr>
              <a:t>kami</a:t>
            </a:r>
            <a:r>
              <a:rPr lang="en-US" dirty="0" smtClean="0">
                <a:latin typeface="Berlin Sans FB Demi" pitchFamily="34" charset="0"/>
              </a:rPr>
              <a:t>.</a:t>
            </a:r>
          </a:p>
          <a:p>
            <a:pPr algn="ctr" eaLnBrk="1" hangingPunct="1">
              <a:defRPr/>
            </a:pPr>
            <a:endParaRPr lang="en-US" sz="1000" dirty="0" smtClean="0">
              <a:latin typeface="Berlin Sans FB Demi" pitchFamily="34" charset="0"/>
            </a:endParaRPr>
          </a:p>
          <a:p>
            <a:pPr algn="ctr" eaLnBrk="1" hangingPunct="1">
              <a:defRPr/>
            </a:pPr>
            <a:endParaRPr lang="en-US" sz="1000" dirty="0" smtClean="0">
              <a:latin typeface="Berlin Sans FB Demi" pitchFamily="34" charset="0"/>
            </a:endParaRPr>
          </a:p>
          <a:p>
            <a:pPr algn="ctr" eaLnBrk="1" hangingPunct="1">
              <a:defRPr/>
            </a:pPr>
            <a:r>
              <a:rPr lang="en-US" sz="2400" dirty="0" smtClean="0">
                <a:latin typeface="Brush Script MT" pitchFamily="66" charset="0"/>
              </a:rPr>
              <a:t>Condominium Management </a:t>
            </a:r>
            <a:endParaRPr lang="id-ID" sz="2400" dirty="0">
              <a:latin typeface="Brush Script MT" pitchFamily="66" charset="0"/>
            </a:endParaRPr>
          </a:p>
        </p:txBody>
      </p:sp>
      <p:sp>
        <p:nvSpPr>
          <p:cNvPr id="8" name="Rectangle 7"/>
          <p:cNvSpPr/>
          <p:nvPr/>
        </p:nvSpPr>
        <p:spPr>
          <a:xfrm>
            <a:off x="1295400" y="77787"/>
            <a:ext cx="6419850" cy="1446213"/>
          </a:xfrm>
          <a:prstGeom prst="rect">
            <a:avLst/>
          </a:prstGeom>
        </p:spPr>
        <p:txBody>
          <a:bodyPr wrap="none">
            <a:spAutoFit/>
          </a:bodyPr>
          <a:lstStyle/>
          <a:p>
            <a:pPr>
              <a:defRPr/>
            </a:pPr>
            <a:r>
              <a:rPr lang="en-US" sz="8800" u="sng" cap="all" dirty="0">
                <a:ln w="6350">
                  <a:noFill/>
                </a:ln>
                <a:effectLst>
                  <a:outerShdw blurRad="38100" dist="38100" dir="2700000" algn="tl">
                    <a:srgbClr val="000000">
                      <a:alpha val="43137"/>
                    </a:srgbClr>
                  </a:outerShdw>
                </a:effectLst>
                <a:latin typeface="Colonna MT" pitchFamily="82" charset="0"/>
                <a:ea typeface="+mj-ea"/>
                <a:cs typeface="+mj-cs"/>
              </a:rPr>
              <a:t>R</a:t>
            </a:r>
            <a:r>
              <a:rPr lang="en-US" sz="6000" u="sng" cap="all" dirty="0">
                <a:ln w="6350">
                  <a:noFill/>
                </a:ln>
                <a:effectLst>
                  <a:outerShdw blurRad="38100" dist="38100" dir="2700000" algn="tl">
                    <a:srgbClr val="000000">
                      <a:alpha val="43137"/>
                    </a:srgbClr>
                  </a:outerShdw>
                </a:effectLst>
                <a:latin typeface="Colonna MT" pitchFamily="82" charset="0"/>
                <a:ea typeface="+mj-ea"/>
                <a:cs typeface="+mj-cs"/>
              </a:rPr>
              <a:t>ESIDENT - </a:t>
            </a:r>
            <a:r>
              <a:rPr lang="en-US" sz="8800" u="sng" cap="all" dirty="0">
                <a:ln w="6350">
                  <a:noFill/>
                </a:ln>
                <a:effectLst>
                  <a:outerShdw blurRad="38100" dist="38100" dir="2700000" algn="tl">
                    <a:srgbClr val="000000">
                      <a:alpha val="43137"/>
                    </a:srgbClr>
                  </a:outerShdw>
                </a:effectLst>
                <a:latin typeface="Colonna MT" pitchFamily="82" charset="0"/>
                <a:ea typeface="+mj-ea"/>
                <a:cs typeface="+mj-cs"/>
              </a:rPr>
              <a:t>I</a:t>
            </a:r>
            <a:r>
              <a:rPr lang="en-US" sz="6000" u="sng" cap="all" dirty="0">
                <a:ln w="6350">
                  <a:noFill/>
                </a:ln>
                <a:effectLst>
                  <a:outerShdw blurRad="38100" dist="38100" dir="2700000" algn="tl">
                    <a:srgbClr val="000000">
                      <a:alpha val="43137"/>
                    </a:srgbClr>
                  </a:outerShdw>
                </a:effectLst>
                <a:latin typeface="Colonna MT" pitchFamily="82" charset="0"/>
                <a:ea typeface="+mj-ea"/>
                <a:cs typeface="+mj-cs"/>
              </a:rPr>
              <a:t>NFO</a:t>
            </a:r>
            <a:endParaRPr lang="id-ID" dirty="0">
              <a:effectLst>
                <a:outerShdw blurRad="38100" dist="38100" dir="2700000" algn="tl">
                  <a:srgbClr val="000000">
                    <a:alpha val="43137"/>
                  </a:srgbClr>
                </a:outerShdw>
              </a:effectLst>
            </a:endParaRPr>
          </a:p>
        </p:txBody>
      </p:sp>
    </p:spTree>
  </p:cSld>
  <p:clrMapOvr>
    <a:masterClrMapping/>
  </p:clrMapOvr>
  <p:transition advClick="0" advTm="45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30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7"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3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3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17" fill="hold">
                            <p:stCondLst>
                              <p:cond delay="3000"/>
                            </p:stCondLst>
                            <p:childTnLst>
                              <p:par>
                                <p:cTn id="18" presetID="10" presetClass="entr" presetSubtype="0"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30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30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3000"/>
                                        <p:tgtEl>
                                          <p:spTgt spid="3">
                                            <p:txEl>
                                              <p:pRg st="6" end="6"/>
                                            </p:txEl>
                                          </p:spTgt>
                                        </p:tgtEl>
                                      </p:cBhvr>
                                    </p:animEffect>
                                  </p:childTnLst>
                                </p:cTn>
                              </p:par>
                            </p:childTnLst>
                          </p:cTn>
                        </p:par>
                        <p:par>
                          <p:cTn id="27" fill="hold">
                            <p:stCondLst>
                              <p:cond delay="6000"/>
                            </p:stCondLst>
                            <p:childTnLst>
                              <p:par>
                                <p:cTn id="28" presetID="12" presetClass="entr" presetSubtype="4" fill="hold" nodeType="after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slide(fromBottom)">
                                      <p:cBhvr>
                                        <p:cTn id="30" dur="2000"/>
                                        <p:tgtEl>
                                          <p:spTgt spid="3">
                                            <p:txEl>
                                              <p:pRg st="8" end="8"/>
                                            </p:txEl>
                                          </p:spTgt>
                                        </p:tgtEl>
                                      </p:cBhvr>
                                    </p:animEffect>
                                  </p:childTnLst>
                                </p:cTn>
                              </p:par>
                              <p:par>
                                <p:cTn id="31" presetID="12" presetClass="entr" presetSubtype="4"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slide(fromBottom)">
                                      <p:cBhvr>
                                        <p:cTn id="33" dur="2000"/>
                                        <p:tgtEl>
                                          <p:spTgt spid="3">
                                            <p:txEl>
                                              <p:pRg st="9" end="9"/>
                                            </p:txEl>
                                          </p:spTgt>
                                        </p:tgtEl>
                                      </p:cBhvr>
                                    </p:animEffect>
                                  </p:childTnLst>
                                </p:cTn>
                              </p:par>
                              <p:par>
                                <p:cTn id="34" presetID="12" presetClass="entr" presetSubtype="4" fill="hold"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slide(fromBottom)">
                                      <p:cBhvr>
                                        <p:cTn id="36" dur="2000"/>
                                        <p:tgtEl>
                                          <p:spTgt spid="3">
                                            <p:txEl>
                                              <p:pRg st="10" end="10"/>
                                            </p:txEl>
                                          </p:spTgt>
                                        </p:tgtEl>
                                      </p:cBhvr>
                                    </p:animEffect>
                                  </p:childTnLst>
                                </p:cTn>
                              </p:par>
                              <p:par>
                                <p:cTn id="37" presetID="12" presetClass="entr" presetSubtype="4"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animEffect transition="in" filter="slide(fromBottom)">
                                      <p:cBhvr>
                                        <p:cTn id="39" dur="2000"/>
                                        <p:tgtEl>
                                          <p:spTgt spid="3">
                                            <p:txEl>
                                              <p:pRg st="11" end="11"/>
                                            </p:txEl>
                                          </p:spTgt>
                                        </p:tgtEl>
                                      </p:cBhvr>
                                    </p:animEffect>
                                  </p:childTnLst>
                                </p:cTn>
                              </p:par>
                              <p:par>
                                <p:cTn id="40" presetID="12" presetClass="entr" presetSubtype="4" fill="hold" nodeType="with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slide(fromBottom)">
                                      <p:cBhvr>
                                        <p:cTn id="42" dur="2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5"/>
          <p:cNvSpPr/>
          <p:nvPr/>
        </p:nvSpPr>
        <p:spPr>
          <a:xfrm>
            <a:off x="142875" y="71438"/>
            <a:ext cx="8786813" cy="1000125"/>
          </a:xfrm>
          <a:prstGeom prst="round2DiagRect">
            <a:avLst/>
          </a:prstGeom>
          <a:solidFill>
            <a:srgbClr val="7030A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endParaRPr lang="id-ID">
              <a:solidFill>
                <a:prstClr val="white"/>
              </a:solidFill>
            </a:endParaRPr>
          </a:p>
        </p:txBody>
      </p:sp>
      <p:sp>
        <p:nvSpPr>
          <p:cNvPr id="5" name="Title 1"/>
          <p:cNvSpPr txBox="1">
            <a:spLocks/>
          </p:cNvSpPr>
          <p:nvPr/>
        </p:nvSpPr>
        <p:spPr>
          <a:xfrm>
            <a:off x="440970" y="71414"/>
            <a:ext cx="7960546" cy="1000132"/>
          </a:xfrm>
          <a:prstGeom prst="rect">
            <a:avLst/>
          </a:prstGeom>
        </p:spPr>
        <p:txBody>
          <a:bodyPr anchor="ctr"/>
          <a:lstStyle/>
          <a:p>
            <a:pPr algn="ctr" fontAlgn="auto">
              <a:spcAft>
                <a:spcPts val="0"/>
              </a:spcAft>
              <a:defRPr/>
            </a:pPr>
            <a:r>
              <a:rPr lang="en-US" sz="88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lonna MT" pitchFamily="82" charset="0"/>
              </a:rPr>
              <a:t>R</a:t>
            </a:r>
            <a:r>
              <a:rPr lang="en-US" sz="60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lonna MT" pitchFamily="82" charset="0"/>
              </a:rPr>
              <a:t>ESIDENT - </a:t>
            </a:r>
            <a:r>
              <a:rPr lang="en-US" sz="88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lonna MT" pitchFamily="82" charset="0"/>
              </a:rPr>
              <a:t>I</a:t>
            </a:r>
            <a:r>
              <a:rPr lang="en-US" sz="60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lonna MT" pitchFamily="82" charset="0"/>
              </a:rPr>
              <a:t>NFO</a:t>
            </a:r>
            <a:endParaRPr lang="id-ID" sz="60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lonna MT" pitchFamily="82" charset="0"/>
            </a:endParaRPr>
          </a:p>
        </p:txBody>
      </p:sp>
      <p:sp>
        <p:nvSpPr>
          <p:cNvPr id="7" name="Title 6"/>
          <p:cNvSpPr>
            <a:spLocks noGrp="1"/>
          </p:cNvSpPr>
          <p:nvPr>
            <p:ph type="title"/>
          </p:nvPr>
        </p:nvSpPr>
        <p:spPr>
          <a:xfrm>
            <a:off x="2321579" y="1447800"/>
            <a:ext cx="6499225" cy="5105400"/>
          </a:xfrm>
        </p:spPr>
        <p:txBody>
          <a:bodyPr rtlCol="0" anchor="t">
            <a:noAutofit/>
          </a:bodyPr>
          <a:lstStyle/>
          <a:p>
            <a:pPr algn="r" eaLnBrk="1" fontAlgn="auto" hangingPunct="1">
              <a:spcAft>
                <a:spcPts val="0"/>
              </a:spcAft>
              <a:defRPr/>
            </a:pPr>
            <a:r>
              <a:rPr lang="en-US" sz="3200" b="1" dirty="0" err="1" smtClean="0">
                <a:solidFill>
                  <a:srgbClr val="FF0000"/>
                </a:solidFill>
                <a:latin typeface="Berlin Sans FB" pitchFamily="34" charset="0"/>
              </a:rPr>
              <a:t>Ketentuan</a:t>
            </a:r>
            <a:r>
              <a:rPr lang="en-US" sz="3200" b="1" dirty="0" smtClean="0">
                <a:solidFill>
                  <a:srgbClr val="FF0000"/>
                </a:solidFill>
                <a:latin typeface="Berlin Sans FB" pitchFamily="34" charset="0"/>
              </a:rPr>
              <a:t> </a:t>
            </a:r>
            <a:r>
              <a:rPr lang="en-US" sz="3200" b="1" dirty="0" err="1" smtClean="0">
                <a:solidFill>
                  <a:srgbClr val="FF0000"/>
                </a:solidFill>
                <a:latin typeface="Berlin Sans FB" pitchFamily="34" charset="0"/>
              </a:rPr>
              <a:t>Batasan</a:t>
            </a:r>
            <a:r>
              <a:rPr lang="en-US" sz="3200" b="1" dirty="0" smtClean="0">
                <a:solidFill>
                  <a:srgbClr val="FF0000"/>
                </a:solidFill>
                <a:latin typeface="Berlin Sans FB" pitchFamily="34" charset="0"/>
              </a:rPr>
              <a:t> </a:t>
            </a:r>
            <a:r>
              <a:rPr lang="en-US" sz="3200" b="1" dirty="0" err="1" smtClean="0">
                <a:solidFill>
                  <a:srgbClr val="FF0000"/>
                </a:solidFill>
                <a:latin typeface="Berlin Sans FB" pitchFamily="34" charset="0"/>
              </a:rPr>
              <a:t>Parkir</a:t>
            </a:r>
            <a:r>
              <a:rPr lang="en-US" sz="3200" dirty="0" smtClean="0">
                <a:latin typeface="Berlin Sans FB" pitchFamily="34" charset="0"/>
              </a:rPr>
              <a:t/>
            </a:r>
            <a:br>
              <a:rPr lang="en-US" sz="3200" dirty="0" smtClean="0">
                <a:latin typeface="Berlin Sans FB" pitchFamily="34" charset="0"/>
              </a:rPr>
            </a:br>
            <a:r>
              <a:rPr lang="en-US" sz="800" dirty="0" smtClean="0">
                <a:latin typeface="Berlin Sans FB" pitchFamily="34" charset="0"/>
              </a:rPr>
              <a:t> </a:t>
            </a:r>
            <a:br>
              <a:rPr lang="en-US" sz="800" dirty="0" smtClean="0">
                <a:latin typeface="Berlin Sans FB" pitchFamily="34" charset="0"/>
              </a:rPr>
            </a:br>
            <a:r>
              <a:rPr lang="en-US" sz="2200" dirty="0" smtClean="0">
                <a:solidFill>
                  <a:schemeClr val="accent1">
                    <a:lumMod val="75000"/>
                  </a:schemeClr>
                </a:solidFill>
                <a:latin typeface="Berlin Sans FB" pitchFamily="34" charset="0"/>
              </a:rPr>
              <a:t>Management </a:t>
            </a:r>
            <a:r>
              <a:rPr lang="en-US" sz="2200" dirty="0" err="1" smtClean="0">
                <a:solidFill>
                  <a:schemeClr val="accent1">
                    <a:lumMod val="75000"/>
                  </a:schemeClr>
                </a:solidFill>
                <a:latin typeface="Berlin Sans FB" pitchFamily="34" charset="0"/>
              </a:rPr>
              <a:t>sedang</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membuat</a:t>
            </a:r>
            <a:r>
              <a:rPr lang="en-US" sz="2200" dirty="0" smtClean="0">
                <a:solidFill>
                  <a:schemeClr val="accent1">
                    <a:lumMod val="75000"/>
                  </a:schemeClr>
                </a:solidFill>
                <a:latin typeface="Berlin Sans FB" pitchFamily="34" charset="0"/>
              </a:rPr>
              <a:t> System </a:t>
            </a:r>
            <a:r>
              <a:rPr lang="en-US" sz="2200" dirty="0" err="1" smtClean="0">
                <a:solidFill>
                  <a:schemeClr val="accent1">
                    <a:lumMod val="75000"/>
                  </a:schemeClr>
                </a:solidFill>
                <a:latin typeface="Berlin Sans FB" pitchFamily="34" charset="0"/>
              </a:rPr>
              <a:t>Pembatasan</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Parkir</a:t>
            </a:r>
            <a:r>
              <a:rPr lang="en-US" sz="2200" dirty="0" smtClean="0">
                <a:solidFill>
                  <a:schemeClr val="accent1">
                    <a:lumMod val="75000"/>
                  </a:schemeClr>
                </a:solidFill>
                <a:latin typeface="Berlin Sans FB" pitchFamily="34" charset="0"/>
              </a:rPr>
              <a:t>  </a:t>
            </a:r>
            <a:r>
              <a:rPr lang="en-US" sz="2200" dirty="0" smtClean="0">
                <a:solidFill>
                  <a:srgbClr val="FF0000"/>
                </a:solidFill>
                <a:effectLst>
                  <a:outerShdw blurRad="38100" dist="38100" dir="2700000" algn="tl">
                    <a:srgbClr val="000000">
                      <a:alpha val="43137"/>
                    </a:srgbClr>
                  </a:outerShdw>
                </a:effectLst>
                <a:latin typeface="Berlin Sans FB" pitchFamily="34" charset="0"/>
              </a:rPr>
              <a:t>COMPUTERIZED</a:t>
            </a:r>
            <a:r>
              <a:rPr lang="en-US" sz="2200" dirty="0" smtClean="0">
                <a:solidFill>
                  <a:schemeClr val="accent1">
                    <a:lumMod val="75000"/>
                  </a:schemeClr>
                </a:solidFill>
                <a:latin typeface="Berlin Sans FB" pitchFamily="34" charset="0"/>
              </a:rPr>
              <a:t>, yang </a:t>
            </a:r>
            <a:r>
              <a:rPr lang="en-US" sz="2200" dirty="0" err="1" smtClean="0">
                <a:solidFill>
                  <a:schemeClr val="accent1">
                    <a:lumMod val="75000"/>
                  </a:schemeClr>
                </a:solidFill>
                <a:latin typeface="Berlin Sans FB" pitchFamily="34" charset="0"/>
              </a:rPr>
              <a:t>akan</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diberlakukan</a:t>
            </a:r>
            <a:r>
              <a:rPr lang="en-US" sz="2200" dirty="0" smtClean="0">
                <a:solidFill>
                  <a:schemeClr val="accent1">
                    <a:lumMod val="75000"/>
                  </a:schemeClr>
                </a:solidFill>
                <a:latin typeface="Berlin Sans FB" pitchFamily="34" charset="0"/>
              </a:rPr>
              <a:t> DALAM WAKTU DEKAT. </a:t>
            </a:r>
            <a:br>
              <a:rPr lang="en-US" sz="2200" dirty="0" smtClean="0">
                <a:solidFill>
                  <a:schemeClr val="accent1">
                    <a:lumMod val="75000"/>
                  </a:schemeClr>
                </a:solidFill>
                <a:latin typeface="Berlin Sans FB" pitchFamily="34" charset="0"/>
              </a:rPr>
            </a:br>
            <a:r>
              <a:rPr lang="en-US" sz="2200" dirty="0" err="1" smtClean="0">
                <a:solidFill>
                  <a:schemeClr val="accent1">
                    <a:lumMod val="75000"/>
                  </a:schemeClr>
                </a:solidFill>
                <a:latin typeface="Berlin Sans FB" pitchFamily="34" charset="0"/>
              </a:rPr>
              <a:t>Bagi</a:t>
            </a:r>
            <a:r>
              <a:rPr lang="en-US" sz="2200" dirty="0" smtClean="0">
                <a:solidFill>
                  <a:schemeClr val="accent1">
                    <a:lumMod val="75000"/>
                  </a:schemeClr>
                </a:solidFill>
                <a:latin typeface="Berlin Sans FB" pitchFamily="34" charset="0"/>
              </a:rPr>
              <a:t> Resident yang </a:t>
            </a:r>
            <a:r>
              <a:rPr lang="en-US" sz="2200" dirty="0" err="1" smtClean="0">
                <a:solidFill>
                  <a:schemeClr val="accent1">
                    <a:lumMod val="75000"/>
                  </a:schemeClr>
                </a:solidFill>
                <a:latin typeface="Berlin Sans FB" pitchFamily="34" charset="0"/>
              </a:rPr>
              <a:t>Parkir</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mobilnya</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melebihi</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batas</a:t>
            </a:r>
            <a:r>
              <a:rPr lang="en-US" sz="2200" dirty="0" smtClean="0">
                <a:solidFill>
                  <a:schemeClr val="accent1">
                    <a:lumMod val="75000"/>
                  </a:schemeClr>
                </a:solidFill>
                <a:latin typeface="Berlin Sans FB" pitchFamily="34" charset="0"/>
              </a:rPr>
              <a:t> yang </a:t>
            </a:r>
            <a:r>
              <a:rPr lang="en-US" sz="2200" dirty="0" err="1" smtClean="0">
                <a:solidFill>
                  <a:schemeClr val="accent1">
                    <a:lumMod val="75000"/>
                  </a:schemeClr>
                </a:solidFill>
                <a:latin typeface="Berlin Sans FB" pitchFamily="34" charset="0"/>
              </a:rPr>
              <a:t>telah</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ditentukan</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mohon</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untuk</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segera</a:t>
            </a:r>
            <a:r>
              <a:rPr lang="en-US" sz="2200" dirty="0" smtClean="0">
                <a:solidFill>
                  <a:schemeClr val="accent1">
                    <a:lumMod val="75000"/>
                  </a:schemeClr>
                </a:solidFill>
                <a:latin typeface="Berlin Sans FB" pitchFamily="34" charset="0"/>
              </a:rPr>
              <a:t> </a:t>
            </a:r>
            <a:r>
              <a:rPr lang="en-US" sz="2200" dirty="0" smtClean="0">
                <a:solidFill>
                  <a:srgbClr val="FF0000"/>
                </a:solidFill>
                <a:effectLst>
                  <a:outerShdw blurRad="38100" dist="38100" dir="2700000" algn="tl">
                    <a:srgbClr val="000000">
                      <a:alpha val="43137"/>
                    </a:srgbClr>
                  </a:outerShdw>
                </a:effectLst>
                <a:latin typeface="Berlin Sans FB" pitchFamily="34" charset="0"/>
              </a:rPr>
              <a:t>MENCARI ALTERNATIF</a:t>
            </a:r>
            <a:r>
              <a:rPr lang="en-US" sz="2200" dirty="0" smtClean="0">
                <a:solidFill>
                  <a:schemeClr val="accent1">
                    <a:lumMod val="75000"/>
                  </a:schemeClr>
                </a:solidFill>
                <a:latin typeface="Berlin Sans FB" pitchFamily="34" charset="0"/>
              </a:rPr>
              <a:t>.</a:t>
            </a:r>
            <a:br>
              <a:rPr lang="en-US" sz="2200" dirty="0" smtClean="0">
                <a:solidFill>
                  <a:schemeClr val="accent1">
                    <a:lumMod val="75000"/>
                  </a:schemeClr>
                </a:solidFill>
                <a:latin typeface="Berlin Sans FB" pitchFamily="34" charset="0"/>
              </a:rPr>
            </a:br>
            <a:r>
              <a:rPr lang="en-US" sz="2200" dirty="0" err="1" smtClean="0">
                <a:solidFill>
                  <a:schemeClr val="accent1">
                    <a:lumMod val="75000"/>
                  </a:schemeClr>
                </a:solidFill>
                <a:latin typeface="Berlin Sans FB" pitchFamily="34" charset="0"/>
              </a:rPr>
              <a:t>Sebagai</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Pilihan</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kami</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telah</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menghubungi</a:t>
            </a:r>
            <a:r>
              <a:rPr lang="en-US" sz="2200" dirty="0" smtClean="0">
                <a:solidFill>
                  <a:schemeClr val="accent1">
                    <a:lumMod val="75000"/>
                  </a:schemeClr>
                </a:solidFill>
                <a:latin typeface="Berlin Sans FB" pitchFamily="34" charset="0"/>
              </a:rPr>
              <a:t> Management Mall </a:t>
            </a:r>
            <a:r>
              <a:rPr lang="en-US" sz="2200" dirty="0" err="1" smtClean="0">
                <a:solidFill>
                  <a:schemeClr val="accent1">
                    <a:lumMod val="75000"/>
                  </a:schemeClr>
                </a:solidFill>
                <a:latin typeface="Berlin Sans FB" pitchFamily="34" charset="0"/>
              </a:rPr>
              <a:t>dan</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harga</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Parkir</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Bulananya</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adalah</a:t>
            </a:r>
            <a:r>
              <a:rPr lang="en-US" sz="2200" dirty="0" smtClean="0">
                <a:solidFill>
                  <a:schemeClr val="accent1">
                    <a:lumMod val="75000"/>
                  </a:schemeClr>
                </a:solidFill>
                <a:latin typeface="Berlin Sans FB" pitchFamily="34" charset="0"/>
              </a:rPr>
              <a:t> </a:t>
            </a:r>
            <a:r>
              <a:rPr lang="en-US" sz="2200" dirty="0" err="1" smtClean="0">
                <a:solidFill>
                  <a:srgbClr val="FF0000"/>
                </a:solidFill>
                <a:effectLst>
                  <a:outerShdw blurRad="38100" dist="38100" dir="2700000" algn="tl">
                    <a:srgbClr val="000000">
                      <a:alpha val="43137"/>
                    </a:srgbClr>
                  </a:outerShdw>
                </a:effectLst>
                <a:latin typeface="Berlin Sans FB" pitchFamily="34" charset="0"/>
              </a:rPr>
              <a:t>Rp</a:t>
            </a:r>
            <a:r>
              <a:rPr lang="en-US" sz="2200" dirty="0" smtClean="0">
                <a:solidFill>
                  <a:srgbClr val="FF0000"/>
                </a:solidFill>
                <a:effectLst>
                  <a:outerShdw blurRad="38100" dist="38100" dir="2700000" algn="tl">
                    <a:srgbClr val="000000">
                      <a:alpha val="43137"/>
                    </a:srgbClr>
                  </a:outerShdw>
                </a:effectLst>
                <a:latin typeface="Berlin Sans FB" pitchFamily="34" charset="0"/>
              </a:rPr>
              <a:t> 125.000 / </a:t>
            </a:r>
            <a:r>
              <a:rPr lang="en-US" sz="2200" dirty="0" err="1" smtClean="0">
                <a:solidFill>
                  <a:srgbClr val="FF0000"/>
                </a:solidFill>
                <a:effectLst>
                  <a:outerShdw blurRad="38100" dist="38100" dir="2700000" algn="tl">
                    <a:srgbClr val="000000">
                      <a:alpha val="43137"/>
                    </a:srgbClr>
                  </a:outerShdw>
                </a:effectLst>
                <a:latin typeface="Berlin Sans FB" pitchFamily="34" charset="0"/>
              </a:rPr>
              <a:t>kendaraan</a:t>
            </a:r>
            <a:r>
              <a:rPr lang="en-US" sz="2200" dirty="0" smtClean="0">
                <a:solidFill>
                  <a:srgbClr val="FF0000"/>
                </a:solidFill>
                <a:effectLst>
                  <a:outerShdw blurRad="38100" dist="38100" dir="2700000" algn="tl">
                    <a:srgbClr val="000000">
                      <a:alpha val="43137"/>
                    </a:srgbClr>
                  </a:outerShdw>
                </a:effectLst>
                <a:latin typeface="Berlin Sans FB" pitchFamily="34" charset="0"/>
              </a:rPr>
              <a:t>.</a:t>
            </a:r>
            <a:r>
              <a:rPr lang="en-US" sz="1100" dirty="0" smtClean="0">
                <a:solidFill>
                  <a:schemeClr val="accent1">
                    <a:lumMod val="75000"/>
                  </a:schemeClr>
                </a:solidFill>
                <a:latin typeface="Berlin Sans FB" pitchFamily="34" charset="0"/>
              </a:rPr>
              <a:t/>
            </a:r>
            <a:br>
              <a:rPr lang="en-US" sz="1100" dirty="0" smtClean="0">
                <a:solidFill>
                  <a:schemeClr val="accent1">
                    <a:lumMod val="75000"/>
                  </a:schemeClr>
                </a:solidFill>
                <a:latin typeface="Berlin Sans FB" pitchFamily="34" charset="0"/>
              </a:rPr>
            </a:br>
            <a:r>
              <a:rPr lang="en-US" sz="1100" dirty="0" smtClean="0">
                <a:solidFill>
                  <a:schemeClr val="accent1">
                    <a:lumMod val="75000"/>
                  </a:schemeClr>
                </a:solidFill>
                <a:latin typeface="Berlin Sans FB" pitchFamily="34" charset="0"/>
              </a:rPr>
              <a:t/>
            </a:r>
            <a:br>
              <a:rPr lang="en-US" sz="1100" dirty="0" smtClean="0">
                <a:solidFill>
                  <a:schemeClr val="accent1">
                    <a:lumMod val="75000"/>
                  </a:schemeClr>
                </a:solidFill>
                <a:latin typeface="Berlin Sans FB" pitchFamily="34" charset="0"/>
              </a:rPr>
            </a:br>
            <a:r>
              <a:rPr lang="en-US" sz="2200" dirty="0" err="1" smtClean="0">
                <a:solidFill>
                  <a:schemeClr val="accent1">
                    <a:lumMod val="75000"/>
                  </a:schemeClr>
                </a:solidFill>
                <a:latin typeface="Berlin Sans FB" pitchFamily="34" charset="0"/>
              </a:rPr>
              <a:t>Bagi</a:t>
            </a:r>
            <a:r>
              <a:rPr lang="en-US" sz="2200" dirty="0" smtClean="0">
                <a:solidFill>
                  <a:schemeClr val="accent1">
                    <a:lumMod val="75000"/>
                  </a:schemeClr>
                </a:solidFill>
                <a:latin typeface="Berlin Sans FB" pitchFamily="34" charset="0"/>
              </a:rPr>
              <a:t> yang </a:t>
            </a:r>
            <a:r>
              <a:rPr lang="en-US" sz="2200" dirty="0" err="1" smtClean="0">
                <a:solidFill>
                  <a:schemeClr val="accent1">
                    <a:lumMod val="75000"/>
                  </a:schemeClr>
                </a:solidFill>
                <a:latin typeface="Berlin Sans FB" pitchFamily="34" charset="0"/>
              </a:rPr>
              <a:t>berminat</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kami</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siap</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Membantu</a:t>
            </a:r>
            <a:r>
              <a:rPr lang="en-US" sz="2200" dirty="0" smtClean="0">
                <a:solidFill>
                  <a:schemeClr val="accent1">
                    <a:lumMod val="75000"/>
                  </a:schemeClr>
                </a:solidFill>
                <a:latin typeface="Berlin Sans FB" pitchFamily="34" charset="0"/>
              </a:rPr>
              <a:t>.</a:t>
            </a:r>
            <a:br>
              <a:rPr lang="en-US" sz="2200" dirty="0" smtClean="0">
                <a:solidFill>
                  <a:schemeClr val="accent1">
                    <a:lumMod val="75000"/>
                  </a:schemeClr>
                </a:solidFill>
                <a:latin typeface="Berlin Sans FB" pitchFamily="34" charset="0"/>
              </a:rPr>
            </a:br>
            <a:r>
              <a:rPr lang="en-US" sz="2200" dirty="0" smtClean="0">
                <a:solidFill>
                  <a:schemeClr val="accent1">
                    <a:lumMod val="75000"/>
                  </a:schemeClr>
                </a:solidFill>
                <a:latin typeface="Berlin Sans FB" pitchFamily="34" charset="0"/>
              </a:rPr>
              <a:t/>
            </a:r>
            <a:br>
              <a:rPr lang="en-US" sz="2200" dirty="0" smtClean="0">
                <a:solidFill>
                  <a:schemeClr val="accent1">
                    <a:lumMod val="75000"/>
                  </a:schemeClr>
                </a:solidFill>
                <a:latin typeface="Berlin Sans FB" pitchFamily="34" charset="0"/>
              </a:rPr>
            </a:br>
            <a:r>
              <a:rPr lang="en-US" sz="2400" dirty="0" smtClean="0">
                <a:solidFill>
                  <a:schemeClr val="accent1">
                    <a:lumMod val="75000"/>
                  </a:schemeClr>
                </a:solidFill>
                <a:latin typeface="Brush Script MT" pitchFamily="66" charset="0"/>
              </a:rPr>
              <a:t>Condominium Management</a:t>
            </a:r>
            <a:r>
              <a:rPr lang="en-US" sz="2200" dirty="0" smtClean="0">
                <a:solidFill>
                  <a:schemeClr val="accent1">
                    <a:lumMod val="75000"/>
                  </a:schemeClr>
                </a:solidFill>
                <a:latin typeface="Berlin Sans FB" pitchFamily="34" charset="0"/>
              </a:rPr>
              <a:t> </a:t>
            </a:r>
            <a:br>
              <a:rPr lang="en-US" sz="2200" dirty="0" smtClean="0">
                <a:solidFill>
                  <a:schemeClr val="accent1">
                    <a:lumMod val="75000"/>
                  </a:schemeClr>
                </a:solidFill>
                <a:latin typeface="Berlin Sans FB" pitchFamily="34" charset="0"/>
              </a:rPr>
            </a:br>
            <a:r>
              <a:rPr lang="en-US" sz="2200" dirty="0" smtClean="0">
                <a:solidFill>
                  <a:schemeClr val="accent1">
                    <a:lumMod val="75000"/>
                  </a:schemeClr>
                </a:solidFill>
                <a:latin typeface="Berlin Sans FB" pitchFamily="34" charset="0"/>
              </a:rPr>
              <a:t/>
            </a:r>
            <a:br>
              <a:rPr lang="en-US" sz="2200" dirty="0" smtClean="0">
                <a:solidFill>
                  <a:schemeClr val="accent1">
                    <a:lumMod val="75000"/>
                  </a:schemeClr>
                </a:solidFill>
                <a:latin typeface="Berlin Sans FB" pitchFamily="34" charset="0"/>
              </a:rPr>
            </a:br>
            <a:endParaRPr lang="id-ID" sz="2400" dirty="0">
              <a:solidFill>
                <a:schemeClr val="tx2">
                  <a:lumMod val="60000"/>
                  <a:lumOff val="40000"/>
                </a:schemeClr>
              </a:solidFill>
              <a:latin typeface="Berlin Sans FB" pitchFamily="34" charset="0"/>
            </a:endParaRPr>
          </a:p>
        </p:txBody>
      </p:sp>
      <p:pic>
        <p:nvPicPr>
          <p:cNvPr id="22530" name="Picture 2" descr="http://t1.gstatic.com/images?q=tbn:ANd9GcTXZhSXeffxOMHaIebV6O6_iC7d_Vltu61Unf6fbBHgC25kGLC-lQ"/>
          <p:cNvPicPr>
            <a:picLocks noChangeAspect="1" noChangeArrowheads="1"/>
          </p:cNvPicPr>
          <p:nvPr/>
        </p:nvPicPr>
        <p:blipFill>
          <a:blip r:embed="rId3" cstate="email"/>
          <a:srcRect/>
          <a:stretch>
            <a:fillRect/>
          </a:stretch>
        </p:blipFill>
        <p:spPr bwMode="auto">
          <a:xfrm>
            <a:off x="152400" y="1600200"/>
            <a:ext cx="2136348" cy="1600200"/>
          </a:xfrm>
          <a:prstGeom prst="rect">
            <a:avLst/>
          </a:prstGeom>
          <a:noFill/>
        </p:spPr>
      </p:pic>
      <p:pic>
        <p:nvPicPr>
          <p:cNvPr id="22532" name="Picture 4" descr="http://t0.gstatic.com/images?q=tbn:ANd9GcSirdWYb5UoDiO0_AuKL4cGEHiPCHLZI_XpnbAcLfVfuE8z8KO0jg"/>
          <p:cNvPicPr>
            <a:picLocks noChangeAspect="1" noChangeArrowheads="1"/>
          </p:cNvPicPr>
          <p:nvPr/>
        </p:nvPicPr>
        <p:blipFill>
          <a:blip r:embed="rId4" cstate="email"/>
          <a:srcRect/>
          <a:stretch>
            <a:fillRect/>
          </a:stretch>
        </p:blipFill>
        <p:spPr bwMode="auto">
          <a:xfrm>
            <a:off x="159121" y="3191127"/>
            <a:ext cx="2126879" cy="1638375"/>
          </a:xfrm>
          <a:prstGeom prst="rect">
            <a:avLst/>
          </a:prstGeom>
          <a:noFill/>
        </p:spPr>
      </p:pic>
      <p:pic>
        <p:nvPicPr>
          <p:cNvPr id="22534" name="Picture 6" descr="http://t1.gstatic.com/images?q=tbn:ANd9GcQvwh2sQL4ReEYx2s2C4ac-9S15RrCxjFJ4jBMmnEVvNsEQDJFb2A"/>
          <p:cNvPicPr>
            <a:picLocks noChangeAspect="1" noChangeArrowheads="1"/>
          </p:cNvPicPr>
          <p:nvPr/>
        </p:nvPicPr>
        <p:blipFill>
          <a:blip r:embed="rId5"/>
          <a:srcRect l="8727" t="21311" r="9818"/>
          <a:stretch>
            <a:fillRect/>
          </a:stretch>
        </p:blipFill>
        <p:spPr bwMode="auto">
          <a:xfrm>
            <a:off x="152400" y="4832132"/>
            <a:ext cx="2133600" cy="1600200"/>
          </a:xfrm>
          <a:prstGeom prst="rect">
            <a:avLst/>
          </a:prstGeom>
          <a:noFill/>
        </p:spPr>
      </p:pic>
      <p:sp>
        <p:nvSpPr>
          <p:cNvPr id="9" name="Rectangle 8"/>
          <p:cNvSpPr/>
          <p:nvPr/>
        </p:nvSpPr>
        <p:spPr>
          <a:xfrm>
            <a:off x="166048" y="1564944"/>
            <a:ext cx="2133600" cy="4876800"/>
          </a:xfrm>
          <a:prstGeom prst="rect">
            <a:avLst/>
          </a:pr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Click="0" advTm="45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3000" fill="hold"/>
                                        <p:tgtEl>
                                          <p:spTgt spid="7"/>
                                        </p:tgtEl>
                                        <p:attrNameLst>
                                          <p:attrName>ppt_x</p:attrName>
                                        </p:attrNameLst>
                                      </p:cBhvr>
                                      <p:tavLst>
                                        <p:tav tm="0">
                                          <p:val>
                                            <p:strVal val="#ppt_x"/>
                                          </p:val>
                                        </p:tav>
                                        <p:tav tm="100000">
                                          <p:val>
                                            <p:strVal val="#ppt_x"/>
                                          </p:val>
                                        </p:tav>
                                      </p:tavLst>
                                    </p:anim>
                                    <p:anim calcmode="lin" valueType="num">
                                      <p:cBhvr additive="base">
                                        <p:cTn id="8" dur="3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20000">
              <a:srgbClr val="000040"/>
            </a:gs>
            <a:gs pos="50000">
              <a:srgbClr val="400040"/>
            </a:gs>
            <a:gs pos="75000">
              <a:srgbClr val="8F0040"/>
            </a:gs>
            <a:gs pos="89999">
              <a:srgbClr val="F27300"/>
            </a:gs>
            <a:gs pos="100000">
              <a:srgbClr val="FFBF00"/>
            </a:gs>
          </a:gsLst>
          <a:lin ang="5400000"/>
        </a:gradFill>
        <a:effectLst/>
      </p:bgPr>
    </p:bg>
    <p:spTree>
      <p:nvGrpSpPr>
        <p:cNvPr id="1" name=""/>
        <p:cNvGrpSpPr/>
        <p:nvPr/>
      </p:nvGrpSpPr>
      <p:grpSpPr>
        <a:xfrm>
          <a:off x="0" y="0"/>
          <a:ext cx="0" cy="0"/>
          <a:chOff x="0" y="0"/>
          <a:chExt cx="0" cy="0"/>
        </a:xfrm>
      </p:grpSpPr>
      <p:pic>
        <p:nvPicPr>
          <p:cNvPr id="11" name="Picture 10" descr="Untitled-2.jpg"/>
          <p:cNvPicPr>
            <a:picLocks noChangeAspect="1"/>
          </p:cNvPicPr>
          <p:nvPr/>
        </p:nvPicPr>
        <p:blipFill>
          <a:blip r:embed="rId2" cstate="email"/>
          <a:stretch>
            <a:fillRect/>
          </a:stretch>
        </p:blipFill>
        <p:spPr>
          <a:xfrm>
            <a:off x="394086" y="1892892"/>
            <a:ext cx="3645131" cy="35703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a:sp3d>
        </p:spPr>
      </p:pic>
      <p:sp>
        <p:nvSpPr>
          <p:cNvPr id="13" name="Rectangle 12"/>
          <p:cNvSpPr/>
          <p:nvPr/>
        </p:nvSpPr>
        <p:spPr>
          <a:xfrm>
            <a:off x="2971800" y="1600200"/>
            <a:ext cx="5505450" cy="3927475"/>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sz="2800" b="1" dirty="0" err="1">
                <a:solidFill>
                  <a:schemeClr val="tx1"/>
                </a:solidFill>
                <a:effectLst>
                  <a:outerShdw blurRad="38100" dist="38100" dir="2700000" algn="tl">
                    <a:srgbClr val="000000">
                      <a:alpha val="43137"/>
                    </a:srgbClr>
                  </a:outerShdw>
                </a:effectLst>
                <a:latin typeface="Rockwell" pitchFamily="18" charset="0"/>
              </a:rPr>
              <a:t>Jangan</a:t>
            </a:r>
            <a:r>
              <a:rPr lang="en-US" sz="2800" b="1" dirty="0">
                <a:solidFill>
                  <a:schemeClr val="tx1"/>
                </a:solidFill>
                <a:effectLst>
                  <a:outerShdw blurRad="38100" dist="38100" dir="2700000" algn="tl">
                    <a:srgbClr val="000000">
                      <a:alpha val="43137"/>
                    </a:srgbClr>
                  </a:outerShdw>
                </a:effectLst>
                <a:latin typeface="Rockwell" pitchFamily="18" charset="0"/>
              </a:rPr>
              <a:t> </a:t>
            </a:r>
            <a:r>
              <a:rPr lang="en-US" sz="2800" b="1" dirty="0" err="1">
                <a:solidFill>
                  <a:schemeClr val="tx1"/>
                </a:solidFill>
                <a:effectLst>
                  <a:outerShdw blurRad="38100" dist="38100" dir="2700000" algn="tl">
                    <a:srgbClr val="000000">
                      <a:alpha val="43137"/>
                    </a:srgbClr>
                  </a:outerShdw>
                </a:effectLst>
                <a:latin typeface="Rockwell" pitchFamily="18" charset="0"/>
              </a:rPr>
              <a:t>Pinjamkan</a:t>
            </a:r>
            <a:r>
              <a:rPr lang="en-US" sz="2800" b="1" dirty="0">
                <a:solidFill>
                  <a:schemeClr val="tx1"/>
                </a:solidFill>
                <a:effectLst>
                  <a:outerShdw blurRad="38100" dist="38100" dir="2700000" algn="tl">
                    <a:srgbClr val="000000">
                      <a:alpha val="43137"/>
                    </a:srgbClr>
                  </a:outerShdw>
                </a:effectLst>
                <a:latin typeface="Rockwell" pitchFamily="18" charset="0"/>
              </a:rPr>
              <a:t> </a:t>
            </a:r>
          </a:p>
          <a:p>
            <a:pPr algn="r">
              <a:defRPr/>
            </a:pPr>
            <a:r>
              <a:rPr lang="en-US" sz="2800" b="1" dirty="0">
                <a:solidFill>
                  <a:srgbClr val="FFFF00"/>
                </a:solidFill>
                <a:effectLst>
                  <a:outerShdw blurRad="38100" dist="38100" dir="2700000" algn="tl">
                    <a:srgbClr val="000000">
                      <a:alpha val="43137"/>
                    </a:srgbClr>
                  </a:outerShdw>
                </a:effectLst>
                <a:latin typeface="Rockwell" pitchFamily="18" charset="0"/>
              </a:rPr>
              <a:t>KARTU AKSES PRIBADI </a:t>
            </a:r>
            <a:r>
              <a:rPr lang="en-US" sz="2800" b="1" dirty="0" err="1">
                <a:solidFill>
                  <a:srgbClr val="FFFF00"/>
                </a:solidFill>
                <a:effectLst>
                  <a:outerShdw blurRad="38100" dist="38100" dir="2700000" algn="tl">
                    <a:srgbClr val="000000">
                      <a:alpha val="43137"/>
                    </a:srgbClr>
                  </a:outerShdw>
                </a:effectLst>
                <a:latin typeface="Rockwell" pitchFamily="18" charset="0"/>
              </a:rPr>
              <a:t>anda</a:t>
            </a:r>
            <a:r>
              <a:rPr lang="en-US" sz="2800" b="1" dirty="0">
                <a:solidFill>
                  <a:schemeClr val="tx1"/>
                </a:solidFill>
                <a:effectLst>
                  <a:outerShdw blurRad="38100" dist="38100" dir="2700000" algn="tl">
                    <a:srgbClr val="000000">
                      <a:alpha val="43137"/>
                    </a:srgbClr>
                  </a:outerShdw>
                </a:effectLst>
                <a:latin typeface="Rockwell" pitchFamily="18" charset="0"/>
              </a:rPr>
              <a:t> </a:t>
            </a:r>
            <a:r>
              <a:rPr lang="en-US" sz="2800" b="1" dirty="0" err="1">
                <a:solidFill>
                  <a:schemeClr val="tx1"/>
                </a:solidFill>
                <a:effectLst>
                  <a:outerShdw blurRad="38100" dist="38100" dir="2700000" algn="tl">
                    <a:srgbClr val="000000">
                      <a:alpha val="43137"/>
                    </a:srgbClr>
                  </a:outerShdw>
                </a:effectLst>
                <a:latin typeface="Rockwell" pitchFamily="18" charset="0"/>
              </a:rPr>
              <a:t>Kepada</a:t>
            </a:r>
            <a:r>
              <a:rPr lang="en-US" sz="2800" b="1" dirty="0">
                <a:solidFill>
                  <a:schemeClr val="tx1"/>
                </a:solidFill>
                <a:effectLst>
                  <a:outerShdw blurRad="38100" dist="38100" dir="2700000" algn="tl">
                    <a:srgbClr val="000000">
                      <a:alpha val="43137"/>
                    </a:srgbClr>
                  </a:outerShdw>
                </a:effectLst>
                <a:latin typeface="Rockwell" pitchFamily="18" charset="0"/>
              </a:rPr>
              <a:t> ORANG LAIN.</a:t>
            </a:r>
          </a:p>
          <a:p>
            <a:pPr algn="r">
              <a:defRPr/>
            </a:pPr>
            <a:r>
              <a:rPr lang="en-US" b="1" dirty="0" err="1">
                <a:solidFill>
                  <a:srgbClr val="FFFF00"/>
                </a:solidFill>
                <a:effectLst>
                  <a:outerShdw blurRad="38100" dist="38100" dir="2700000" algn="tl">
                    <a:srgbClr val="000000">
                      <a:alpha val="43137"/>
                    </a:srgbClr>
                  </a:outerShdw>
                </a:effectLst>
                <a:latin typeface="Rockwell" pitchFamily="18" charset="0"/>
              </a:rPr>
              <a:t>Penyalahgunaan</a:t>
            </a:r>
            <a:r>
              <a:rPr lang="en-US" b="1" dirty="0">
                <a:solidFill>
                  <a:srgbClr val="FFFF00"/>
                </a:solidFill>
                <a:effectLst>
                  <a:outerShdw blurRad="38100" dist="38100" dir="2700000" algn="tl">
                    <a:srgbClr val="000000">
                      <a:alpha val="43137"/>
                    </a:srgbClr>
                  </a:outerShdw>
                </a:effectLst>
                <a:latin typeface="Rockwell" pitchFamily="18" charset="0"/>
              </a:rPr>
              <a:t>, </a:t>
            </a:r>
            <a:r>
              <a:rPr lang="en-US" b="1" dirty="0" err="1">
                <a:solidFill>
                  <a:srgbClr val="FFFF00"/>
                </a:solidFill>
                <a:effectLst>
                  <a:outerShdw blurRad="38100" dist="38100" dir="2700000" algn="tl">
                    <a:srgbClr val="000000">
                      <a:alpha val="43137"/>
                    </a:srgbClr>
                  </a:outerShdw>
                </a:effectLst>
                <a:latin typeface="Rockwell" pitchFamily="18" charset="0"/>
              </a:rPr>
              <a:t>akan</a:t>
            </a:r>
            <a:r>
              <a:rPr lang="en-US" b="1" dirty="0">
                <a:solidFill>
                  <a:srgbClr val="FFFF00"/>
                </a:solidFill>
                <a:effectLst>
                  <a:outerShdw blurRad="38100" dist="38100" dir="2700000" algn="tl">
                    <a:srgbClr val="000000">
                      <a:alpha val="43137"/>
                    </a:srgbClr>
                  </a:outerShdw>
                </a:effectLst>
                <a:latin typeface="Rockwell" pitchFamily="18" charset="0"/>
              </a:rPr>
              <a:t> </a:t>
            </a:r>
            <a:r>
              <a:rPr lang="en-US" b="1" dirty="0" err="1">
                <a:solidFill>
                  <a:srgbClr val="FFFF00"/>
                </a:solidFill>
                <a:effectLst>
                  <a:outerShdw blurRad="38100" dist="38100" dir="2700000" algn="tl">
                    <a:srgbClr val="000000">
                      <a:alpha val="43137"/>
                    </a:srgbClr>
                  </a:outerShdw>
                </a:effectLst>
                <a:latin typeface="Rockwell" pitchFamily="18" charset="0"/>
              </a:rPr>
              <a:t>kami</a:t>
            </a:r>
            <a:r>
              <a:rPr lang="en-US" b="1" dirty="0">
                <a:solidFill>
                  <a:srgbClr val="FFFF00"/>
                </a:solidFill>
                <a:effectLst>
                  <a:outerShdw blurRad="38100" dist="38100" dir="2700000" algn="tl">
                    <a:srgbClr val="000000">
                      <a:alpha val="43137"/>
                    </a:srgbClr>
                  </a:outerShdw>
                </a:effectLst>
                <a:latin typeface="Rockwell" pitchFamily="18" charset="0"/>
              </a:rPr>
              <a:t> Non-</a:t>
            </a:r>
            <a:r>
              <a:rPr lang="en-US" b="1" dirty="0" err="1">
                <a:solidFill>
                  <a:srgbClr val="FFFF00"/>
                </a:solidFill>
                <a:effectLst>
                  <a:outerShdw blurRad="38100" dist="38100" dir="2700000" algn="tl">
                    <a:srgbClr val="000000">
                      <a:alpha val="43137"/>
                    </a:srgbClr>
                  </a:outerShdw>
                </a:effectLst>
                <a:latin typeface="Rockwell" pitchFamily="18" charset="0"/>
              </a:rPr>
              <a:t>aktifkan</a:t>
            </a:r>
            <a:r>
              <a:rPr lang="en-US" b="1" dirty="0">
                <a:solidFill>
                  <a:schemeClr val="tx1"/>
                </a:solidFill>
                <a:effectLst>
                  <a:outerShdw blurRad="38100" dist="38100" dir="2700000" algn="tl">
                    <a:srgbClr val="000000">
                      <a:alpha val="43137"/>
                    </a:srgbClr>
                  </a:outerShdw>
                </a:effectLst>
                <a:latin typeface="Rockwell" pitchFamily="18" charset="0"/>
              </a:rPr>
              <a:t> </a:t>
            </a:r>
          </a:p>
          <a:p>
            <a:pPr algn="r">
              <a:defRPr/>
            </a:pPr>
            <a:r>
              <a:rPr lang="en-US" sz="2800" b="1" dirty="0">
                <a:solidFill>
                  <a:schemeClr val="tx1"/>
                </a:solidFill>
                <a:effectLst>
                  <a:outerShdw blurRad="38100" dist="38100" dir="2700000" algn="tl">
                    <a:srgbClr val="000000">
                      <a:alpha val="43137"/>
                    </a:srgbClr>
                  </a:outerShdw>
                </a:effectLst>
                <a:latin typeface="Rockwell" pitchFamily="18" charset="0"/>
              </a:rPr>
              <a:t>Do not Lend</a:t>
            </a:r>
          </a:p>
          <a:p>
            <a:pPr algn="r">
              <a:defRPr/>
            </a:pPr>
            <a:r>
              <a:rPr lang="en-US" sz="2800" b="1" dirty="0">
                <a:solidFill>
                  <a:schemeClr val="tx1"/>
                </a:solidFill>
                <a:effectLst>
                  <a:outerShdw blurRad="38100" dist="38100" dir="2700000" algn="tl">
                    <a:srgbClr val="000000">
                      <a:alpha val="43137"/>
                    </a:srgbClr>
                  </a:outerShdw>
                </a:effectLst>
                <a:latin typeface="Rockwell" pitchFamily="18" charset="0"/>
              </a:rPr>
              <a:t>Your Private Access Card</a:t>
            </a:r>
          </a:p>
          <a:p>
            <a:pPr algn="r">
              <a:defRPr/>
            </a:pPr>
            <a:r>
              <a:rPr lang="en-US" sz="2800" b="1" dirty="0">
                <a:solidFill>
                  <a:schemeClr val="tx1"/>
                </a:solidFill>
                <a:effectLst>
                  <a:outerShdw blurRad="38100" dist="38100" dir="2700000" algn="tl">
                    <a:srgbClr val="000000">
                      <a:alpha val="43137"/>
                    </a:srgbClr>
                  </a:outerShdw>
                </a:effectLst>
                <a:latin typeface="Rockwell" pitchFamily="18" charset="0"/>
              </a:rPr>
              <a:t>To SOMEBODY ELSE.</a:t>
            </a:r>
          </a:p>
          <a:p>
            <a:pPr algn="r">
              <a:defRPr/>
            </a:pPr>
            <a:r>
              <a:rPr lang="en-US" b="1" dirty="0">
                <a:solidFill>
                  <a:srgbClr val="FFFF00"/>
                </a:solidFill>
                <a:effectLst>
                  <a:outerShdw blurRad="38100" dist="38100" dir="2700000" algn="tl">
                    <a:srgbClr val="000000">
                      <a:alpha val="43137"/>
                    </a:srgbClr>
                  </a:outerShdw>
                </a:effectLst>
                <a:latin typeface="Rockwell" pitchFamily="18" charset="0"/>
              </a:rPr>
              <a:t>Any misused Card will be deactivate</a:t>
            </a:r>
            <a:r>
              <a:rPr lang="en-US" b="1" dirty="0">
                <a:solidFill>
                  <a:prstClr val="white"/>
                </a:solidFill>
                <a:effectLst>
                  <a:outerShdw blurRad="38100" dist="38100" dir="2700000" algn="tl">
                    <a:srgbClr val="000000">
                      <a:alpha val="43137"/>
                    </a:srgbClr>
                  </a:outerShdw>
                </a:effectLst>
                <a:latin typeface="Rockwell" pitchFamily="18" charset="0"/>
              </a:rPr>
              <a:t> </a:t>
            </a:r>
          </a:p>
        </p:txBody>
      </p:sp>
      <p:grpSp>
        <p:nvGrpSpPr>
          <p:cNvPr id="65540" name="Group 13"/>
          <p:cNvGrpSpPr>
            <a:grpSpLocks/>
          </p:cNvGrpSpPr>
          <p:nvPr/>
        </p:nvGrpSpPr>
        <p:grpSpPr bwMode="auto">
          <a:xfrm>
            <a:off x="733425" y="168275"/>
            <a:ext cx="7696200" cy="1231900"/>
            <a:chOff x="609600" y="200025"/>
            <a:chExt cx="7696200" cy="1231900"/>
          </a:xfrm>
        </p:grpSpPr>
        <p:grpSp>
          <p:nvGrpSpPr>
            <p:cNvPr id="65541" name="Group 6"/>
            <p:cNvGrpSpPr>
              <a:grpSpLocks/>
            </p:cNvGrpSpPr>
            <p:nvPr/>
          </p:nvGrpSpPr>
          <p:grpSpPr bwMode="auto">
            <a:xfrm>
              <a:off x="609600" y="200025"/>
              <a:ext cx="7696200" cy="1231900"/>
              <a:chOff x="914400" y="4822208"/>
              <a:chExt cx="7696200" cy="1232848"/>
            </a:xfrm>
          </p:grpSpPr>
          <p:sp>
            <p:nvSpPr>
              <p:cNvPr id="18" name="Round Diagonal Corner Rectangle 17"/>
              <p:cNvSpPr/>
              <p:nvPr/>
            </p:nvSpPr>
            <p:spPr>
              <a:xfrm>
                <a:off x="914400" y="5341720"/>
                <a:ext cx="7253288" cy="713336"/>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prstClr val="white"/>
                    </a:solidFill>
                  </a:rPr>
                  <a:t>.……………  </a:t>
                </a:r>
                <a:endParaRPr lang="en-US" dirty="0">
                  <a:ln w="10541" cmpd="sng">
                    <a:noFill/>
                    <a:prstDash val="solid"/>
                  </a:ln>
                  <a:solidFill>
                    <a:prstClr val="white"/>
                  </a:solidFill>
                </a:endParaRPr>
              </a:p>
            </p:txBody>
          </p:sp>
          <p:sp>
            <p:nvSpPr>
              <p:cNvPr id="19" name="Round Diagonal Corner Rectangle 18"/>
              <p:cNvSpPr/>
              <p:nvPr/>
            </p:nvSpPr>
            <p:spPr>
              <a:xfrm>
                <a:off x="990600" y="5232098"/>
                <a:ext cx="7510463" cy="760998"/>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dirty="0">
                  <a:ln w="10541" cmpd="sng">
                    <a:noFill/>
                    <a:prstDash val="solid"/>
                  </a:ln>
                  <a:solidFill>
                    <a:prstClr val="white"/>
                  </a:solidFill>
                </a:endParaRPr>
              </a:p>
            </p:txBody>
          </p:sp>
          <p:sp>
            <p:nvSpPr>
              <p:cNvPr id="20" name="Oval 19"/>
              <p:cNvSpPr/>
              <p:nvPr/>
            </p:nvSpPr>
            <p:spPr>
              <a:xfrm>
                <a:off x="7315200" y="4822208"/>
                <a:ext cx="1295400" cy="1218550"/>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65542" name="Picture 2" descr="H:\GMTS\Logo Cambridge\CAMBRIDGE-4.jpg"/>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7177088" y="354013"/>
              <a:ext cx="990600" cy="904875"/>
            </a:xfrm>
            <a:prstGeom prst="rect">
              <a:avLst/>
            </a:prstGeom>
            <a:noFill/>
            <a:ln w="9525">
              <a:noFill/>
              <a:miter lim="800000"/>
              <a:headEnd/>
              <a:tailEnd/>
            </a:ln>
          </p:spPr>
        </p:pic>
        <p:sp>
          <p:nvSpPr>
            <p:cNvPr id="65543" name="Rectangle 14"/>
            <p:cNvSpPr>
              <a:spLocks noChangeArrowheads="1"/>
            </p:cNvSpPr>
            <p:nvPr/>
          </p:nvSpPr>
          <p:spPr bwMode="auto">
            <a:xfrm>
              <a:off x="5286702" y="741363"/>
              <a:ext cx="1771511" cy="461665"/>
            </a:xfrm>
            <a:prstGeom prst="rect">
              <a:avLst/>
            </a:prstGeom>
            <a:noFill/>
            <a:ln w="9525">
              <a:noFill/>
              <a:miter lim="800000"/>
              <a:headEnd/>
              <a:tailEnd/>
            </a:ln>
          </p:spPr>
          <p:txBody>
            <a:bodyPr wrap="none">
              <a:spAutoFit/>
            </a:bodyPr>
            <a:lstStyle/>
            <a:p>
              <a:r>
                <a:rPr lang="en-US" sz="2400" b="1" dirty="0" smtClean="0">
                  <a:solidFill>
                    <a:srgbClr val="006600"/>
                  </a:solidFill>
                  <a:latin typeface="Cambria" pitchFamily="18" charset="0"/>
                </a:rPr>
                <a:t>LARANGAN</a:t>
              </a:r>
              <a:endParaRPr lang="id-ID" dirty="0"/>
            </a:p>
          </p:txBody>
        </p:sp>
      </p:grpSp>
    </p:spTree>
  </p:cSld>
  <p:clrMapOvr>
    <a:masterClrMapping/>
  </p:clrMapOvr>
  <p:transition spd="slow" advClick="0" advTm="3500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par>
                          <p:cTn id="8" fill="hold">
                            <p:stCondLst>
                              <p:cond delay="2000"/>
                            </p:stCondLst>
                            <p:childTnLst>
                              <p:par>
                                <p:cTn id="9" presetID="7"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0" fill="hold"/>
                                        <p:tgtEl>
                                          <p:spTgt spid="13"/>
                                        </p:tgtEl>
                                        <p:attrNameLst>
                                          <p:attrName>ppt_x</p:attrName>
                                        </p:attrNameLst>
                                      </p:cBhvr>
                                      <p:tavLst>
                                        <p:tav tm="0">
                                          <p:val>
                                            <p:strVal val="0-#ppt_w/2"/>
                                          </p:val>
                                        </p:tav>
                                        <p:tav tm="100000">
                                          <p:val>
                                            <p:strVal val="#ppt_x"/>
                                          </p:val>
                                        </p:tav>
                                      </p:tavLst>
                                    </p:anim>
                                    <p:anim calcmode="lin" valueType="num">
                                      <p:cBhvr additive="base">
                                        <p:cTn id="12" dur="5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20000">
              <a:srgbClr val="000040"/>
            </a:gs>
            <a:gs pos="50000">
              <a:srgbClr val="400040"/>
            </a:gs>
            <a:gs pos="75000">
              <a:srgbClr val="8F0040"/>
            </a:gs>
            <a:gs pos="89999">
              <a:srgbClr val="F27300"/>
            </a:gs>
            <a:gs pos="100000">
              <a:srgbClr val="FFBF00"/>
            </a:gs>
          </a:gsLst>
          <a:lin ang="5400000"/>
        </a:gradFill>
        <a:effectLst/>
      </p:bgPr>
    </p:bg>
    <p:spTree>
      <p:nvGrpSpPr>
        <p:cNvPr id="1" name=""/>
        <p:cNvGrpSpPr/>
        <p:nvPr/>
      </p:nvGrpSpPr>
      <p:grpSpPr>
        <a:xfrm>
          <a:off x="0" y="0"/>
          <a:ext cx="0" cy="0"/>
          <a:chOff x="0" y="0"/>
          <a:chExt cx="0" cy="0"/>
        </a:xfrm>
      </p:grpSpPr>
      <p:pic>
        <p:nvPicPr>
          <p:cNvPr id="11" name="Picture 10" descr="Untitled-2.jpg"/>
          <p:cNvPicPr>
            <a:picLocks noChangeAspect="1"/>
          </p:cNvPicPr>
          <p:nvPr/>
        </p:nvPicPr>
        <p:blipFill>
          <a:blip r:embed="rId2" cstate="email"/>
          <a:stretch>
            <a:fillRect/>
          </a:stretch>
        </p:blipFill>
        <p:spPr>
          <a:xfrm>
            <a:off x="392177" y="1676400"/>
            <a:ext cx="2655823" cy="26029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a:sp3d>
        </p:spPr>
      </p:pic>
      <p:sp>
        <p:nvSpPr>
          <p:cNvPr id="13" name="Rectangle 12"/>
          <p:cNvSpPr/>
          <p:nvPr/>
        </p:nvSpPr>
        <p:spPr>
          <a:xfrm>
            <a:off x="1447800" y="2003425"/>
            <a:ext cx="7302500" cy="3940175"/>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sz="2800" b="1" dirty="0" err="1">
                <a:solidFill>
                  <a:schemeClr val="tx1"/>
                </a:solidFill>
                <a:effectLst>
                  <a:outerShdw blurRad="38100" dist="38100" dir="2700000" algn="tl">
                    <a:srgbClr val="000000">
                      <a:alpha val="43137"/>
                    </a:srgbClr>
                  </a:outerShdw>
                </a:effectLst>
                <a:latin typeface="Rockwell" pitchFamily="18" charset="0"/>
              </a:rPr>
              <a:t>Kami</a:t>
            </a:r>
            <a:r>
              <a:rPr lang="en-US" sz="2800" b="1" dirty="0">
                <a:solidFill>
                  <a:schemeClr val="tx1"/>
                </a:solidFill>
                <a:effectLst>
                  <a:outerShdw blurRad="38100" dist="38100" dir="2700000" algn="tl">
                    <a:srgbClr val="000000">
                      <a:alpha val="43137"/>
                    </a:srgbClr>
                  </a:outerShdw>
                </a:effectLst>
                <a:latin typeface="Rockwell" pitchFamily="18" charset="0"/>
              </a:rPr>
              <a:t> </a:t>
            </a:r>
            <a:r>
              <a:rPr lang="en-US" sz="2800" b="1" dirty="0" err="1">
                <a:solidFill>
                  <a:schemeClr val="tx1"/>
                </a:solidFill>
                <a:effectLst>
                  <a:outerShdw blurRad="38100" dist="38100" dir="2700000" algn="tl">
                    <a:srgbClr val="000000">
                      <a:alpha val="43137"/>
                    </a:srgbClr>
                  </a:outerShdw>
                </a:effectLst>
                <a:latin typeface="Rockwell" pitchFamily="18" charset="0"/>
              </a:rPr>
              <a:t>masih</a:t>
            </a:r>
            <a:r>
              <a:rPr lang="en-US" sz="2800" b="1" dirty="0">
                <a:solidFill>
                  <a:schemeClr val="tx1"/>
                </a:solidFill>
                <a:effectLst>
                  <a:outerShdw blurRad="38100" dist="38100" dir="2700000" algn="tl">
                    <a:srgbClr val="000000">
                      <a:alpha val="43137"/>
                    </a:srgbClr>
                  </a:outerShdw>
                </a:effectLst>
                <a:latin typeface="Rockwell" pitchFamily="18" charset="0"/>
              </a:rPr>
              <a:t> </a:t>
            </a:r>
            <a:r>
              <a:rPr lang="en-US" sz="2800" b="1" dirty="0" err="1">
                <a:solidFill>
                  <a:schemeClr val="tx1"/>
                </a:solidFill>
                <a:effectLst>
                  <a:outerShdw blurRad="38100" dist="38100" dir="2700000" algn="tl">
                    <a:srgbClr val="000000">
                      <a:alpha val="43137"/>
                    </a:srgbClr>
                  </a:outerShdw>
                </a:effectLst>
                <a:latin typeface="Rockwell" pitchFamily="18" charset="0"/>
              </a:rPr>
              <a:t>melihat</a:t>
            </a:r>
            <a:r>
              <a:rPr lang="en-US" sz="2800" b="1" dirty="0">
                <a:solidFill>
                  <a:schemeClr val="tx1"/>
                </a:solidFill>
                <a:effectLst>
                  <a:outerShdw blurRad="38100" dist="38100" dir="2700000" algn="tl">
                    <a:srgbClr val="000000">
                      <a:alpha val="43137"/>
                    </a:srgbClr>
                  </a:outerShdw>
                </a:effectLst>
                <a:latin typeface="Rockwell" pitchFamily="18" charset="0"/>
              </a:rPr>
              <a:t> </a:t>
            </a:r>
            <a:r>
              <a:rPr lang="en-US" sz="2800" b="1" dirty="0" err="1">
                <a:solidFill>
                  <a:schemeClr val="tx1"/>
                </a:solidFill>
                <a:effectLst>
                  <a:outerShdw blurRad="38100" dist="38100" dir="2700000" algn="tl">
                    <a:srgbClr val="000000">
                      <a:alpha val="43137"/>
                    </a:srgbClr>
                  </a:outerShdw>
                </a:effectLst>
                <a:latin typeface="Rockwell" pitchFamily="18" charset="0"/>
              </a:rPr>
              <a:t>beberapa</a:t>
            </a:r>
            <a:endParaRPr lang="en-US" sz="2800" b="1" dirty="0">
              <a:solidFill>
                <a:schemeClr val="tx1"/>
              </a:solidFill>
              <a:effectLst>
                <a:outerShdw blurRad="38100" dist="38100" dir="2700000" algn="tl">
                  <a:srgbClr val="000000">
                    <a:alpha val="43137"/>
                  </a:srgbClr>
                </a:outerShdw>
              </a:effectLst>
              <a:latin typeface="Rockwell" pitchFamily="18" charset="0"/>
            </a:endParaRPr>
          </a:p>
          <a:p>
            <a:pPr algn="r">
              <a:defRPr/>
            </a:pPr>
            <a:r>
              <a:rPr lang="en-US" sz="2800" b="1" dirty="0" err="1">
                <a:solidFill>
                  <a:schemeClr val="tx1"/>
                </a:solidFill>
                <a:effectLst>
                  <a:outerShdw blurRad="38100" dist="38100" dir="2700000" algn="tl">
                    <a:srgbClr val="000000">
                      <a:alpha val="43137"/>
                    </a:srgbClr>
                  </a:outerShdw>
                </a:effectLst>
                <a:latin typeface="Rockwell" pitchFamily="18" charset="0"/>
              </a:rPr>
              <a:t>Kartu</a:t>
            </a:r>
            <a:r>
              <a:rPr lang="en-US" sz="2800" b="1" dirty="0">
                <a:solidFill>
                  <a:schemeClr val="tx1"/>
                </a:solidFill>
                <a:effectLst>
                  <a:outerShdw blurRad="38100" dist="38100" dir="2700000" algn="tl">
                    <a:srgbClr val="000000">
                      <a:alpha val="43137"/>
                    </a:srgbClr>
                  </a:outerShdw>
                </a:effectLst>
                <a:latin typeface="Rockwell" pitchFamily="18" charset="0"/>
              </a:rPr>
              <a:t> </a:t>
            </a:r>
            <a:r>
              <a:rPr lang="en-US" sz="2800" b="1" dirty="0" err="1">
                <a:solidFill>
                  <a:schemeClr val="tx1"/>
                </a:solidFill>
                <a:effectLst>
                  <a:outerShdw blurRad="38100" dist="38100" dir="2700000" algn="tl">
                    <a:srgbClr val="000000">
                      <a:alpha val="43137"/>
                    </a:srgbClr>
                  </a:outerShdw>
                </a:effectLst>
                <a:latin typeface="Rockwell" pitchFamily="18" charset="0"/>
              </a:rPr>
              <a:t>Akses</a:t>
            </a:r>
            <a:r>
              <a:rPr lang="en-US" sz="2800" b="1" dirty="0">
                <a:solidFill>
                  <a:schemeClr val="tx1"/>
                </a:solidFill>
                <a:effectLst>
                  <a:outerShdw blurRad="38100" dist="38100" dir="2700000" algn="tl">
                    <a:srgbClr val="000000">
                      <a:alpha val="43137"/>
                    </a:srgbClr>
                  </a:outerShdw>
                </a:effectLst>
                <a:latin typeface="Rockwell" pitchFamily="18" charset="0"/>
              </a:rPr>
              <a:t> RESIDENT yang </a:t>
            </a:r>
            <a:r>
              <a:rPr lang="en-US" sz="2800" b="1" dirty="0">
                <a:solidFill>
                  <a:srgbClr val="FFFF00"/>
                </a:solidFill>
                <a:effectLst>
                  <a:outerShdw blurRad="38100" dist="38100" dir="2700000" algn="tl">
                    <a:srgbClr val="000000">
                      <a:alpha val="43137"/>
                    </a:srgbClr>
                  </a:outerShdw>
                </a:effectLst>
                <a:latin typeface="Rockwell" pitchFamily="18" charset="0"/>
              </a:rPr>
              <a:t>DIPINJAMKAN</a:t>
            </a:r>
            <a:r>
              <a:rPr lang="en-US" sz="2800" b="1" dirty="0">
                <a:solidFill>
                  <a:schemeClr val="tx1"/>
                </a:solidFill>
                <a:effectLst>
                  <a:outerShdw blurRad="38100" dist="38100" dir="2700000" algn="tl">
                    <a:srgbClr val="000000">
                      <a:alpha val="43137"/>
                    </a:srgbClr>
                  </a:outerShdw>
                </a:effectLst>
                <a:latin typeface="Rockwell" pitchFamily="18" charset="0"/>
              </a:rPr>
              <a:t> </a:t>
            </a:r>
            <a:r>
              <a:rPr lang="en-US" sz="2800" b="1" dirty="0" err="1">
                <a:solidFill>
                  <a:schemeClr val="tx1"/>
                </a:solidFill>
                <a:effectLst>
                  <a:outerShdw blurRad="38100" dist="38100" dir="2700000" algn="tl">
                    <a:srgbClr val="000000">
                      <a:alpha val="43137"/>
                    </a:srgbClr>
                  </a:outerShdw>
                </a:effectLst>
                <a:latin typeface="Rockwell" pitchFamily="18" charset="0"/>
              </a:rPr>
              <a:t>kepada</a:t>
            </a:r>
            <a:r>
              <a:rPr lang="en-US" sz="2800" b="1" dirty="0">
                <a:solidFill>
                  <a:schemeClr val="tx1"/>
                </a:solidFill>
                <a:effectLst>
                  <a:outerShdw blurRad="38100" dist="38100" dir="2700000" algn="tl">
                    <a:srgbClr val="000000">
                      <a:alpha val="43137"/>
                    </a:srgbClr>
                  </a:outerShdw>
                </a:effectLst>
                <a:latin typeface="Rockwell" pitchFamily="18" charset="0"/>
              </a:rPr>
              <a:t> </a:t>
            </a:r>
            <a:r>
              <a:rPr lang="en-US" sz="2800" b="1" dirty="0" err="1">
                <a:solidFill>
                  <a:schemeClr val="tx1"/>
                </a:solidFill>
                <a:effectLst>
                  <a:outerShdw blurRad="38100" dist="38100" dir="2700000" algn="tl">
                    <a:srgbClr val="000000">
                      <a:alpha val="43137"/>
                    </a:srgbClr>
                  </a:outerShdw>
                </a:effectLst>
                <a:latin typeface="Rockwell" pitchFamily="18" charset="0"/>
              </a:rPr>
              <a:t>orang</a:t>
            </a:r>
            <a:r>
              <a:rPr lang="en-US" sz="2800" b="1" dirty="0">
                <a:solidFill>
                  <a:schemeClr val="tx1"/>
                </a:solidFill>
                <a:effectLst>
                  <a:outerShdw blurRad="38100" dist="38100" dir="2700000" algn="tl">
                    <a:srgbClr val="000000">
                      <a:alpha val="43137"/>
                    </a:srgbClr>
                  </a:outerShdw>
                </a:effectLst>
                <a:latin typeface="Rockwell" pitchFamily="18" charset="0"/>
              </a:rPr>
              <a:t> </a:t>
            </a:r>
            <a:r>
              <a:rPr lang="en-US" sz="2800" b="1" dirty="0" smtClean="0">
                <a:solidFill>
                  <a:schemeClr val="tx1"/>
                </a:solidFill>
                <a:effectLst>
                  <a:outerShdw blurRad="38100" dist="38100" dir="2700000" algn="tl">
                    <a:srgbClr val="000000">
                      <a:alpha val="43137"/>
                    </a:srgbClr>
                  </a:outerShdw>
                </a:effectLst>
                <a:latin typeface="Rockwell" pitchFamily="18" charset="0"/>
              </a:rPr>
              <a:t>lain</a:t>
            </a:r>
            <a:endParaRPr lang="en-US" sz="2800" b="1" dirty="0">
              <a:solidFill>
                <a:schemeClr val="tx1"/>
              </a:solidFill>
              <a:effectLst>
                <a:outerShdw blurRad="38100" dist="38100" dir="2700000" algn="tl">
                  <a:srgbClr val="000000">
                    <a:alpha val="43137"/>
                  </a:srgbClr>
                </a:outerShdw>
              </a:effectLst>
              <a:latin typeface="Rockwell" pitchFamily="18" charset="0"/>
            </a:endParaRPr>
          </a:p>
          <a:p>
            <a:pPr algn="r">
              <a:defRPr/>
            </a:pPr>
            <a:r>
              <a:rPr lang="en-US" sz="2800" b="1" dirty="0" err="1">
                <a:solidFill>
                  <a:schemeClr val="tx1"/>
                </a:solidFill>
                <a:effectLst>
                  <a:outerShdw blurRad="38100" dist="38100" dir="2700000" algn="tl">
                    <a:srgbClr val="000000">
                      <a:alpha val="43137"/>
                    </a:srgbClr>
                  </a:outerShdw>
                </a:effectLst>
                <a:latin typeface="Rockwell" pitchFamily="18" charset="0"/>
              </a:rPr>
              <a:t>Untuk</a:t>
            </a:r>
            <a:r>
              <a:rPr lang="en-US" sz="2800" b="1" dirty="0">
                <a:solidFill>
                  <a:schemeClr val="tx1"/>
                </a:solidFill>
                <a:effectLst>
                  <a:outerShdw blurRad="38100" dist="38100" dir="2700000" algn="tl">
                    <a:srgbClr val="000000">
                      <a:alpha val="43137"/>
                    </a:srgbClr>
                  </a:outerShdw>
                </a:effectLst>
                <a:latin typeface="Rockwell" pitchFamily="18" charset="0"/>
              </a:rPr>
              <a:t> </a:t>
            </a:r>
            <a:r>
              <a:rPr lang="en-US" sz="2800" b="1" dirty="0" err="1">
                <a:solidFill>
                  <a:schemeClr val="tx1"/>
                </a:solidFill>
                <a:effectLst>
                  <a:outerShdw blurRad="38100" dist="38100" dir="2700000" algn="tl">
                    <a:srgbClr val="000000">
                      <a:alpha val="43137"/>
                    </a:srgbClr>
                  </a:outerShdw>
                </a:effectLst>
                <a:latin typeface="Rockwell" pitchFamily="18" charset="0"/>
              </a:rPr>
              <a:t>alasan</a:t>
            </a:r>
            <a:r>
              <a:rPr lang="en-US" sz="2800" b="1" dirty="0">
                <a:solidFill>
                  <a:schemeClr val="tx1"/>
                </a:solidFill>
                <a:effectLst>
                  <a:outerShdw blurRad="38100" dist="38100" dir="2700000" algn="tl">
                    <a:srgbClr val="000000">
                      <a:alpha val="43137"/>
                    </a:srgbClr>
                  </a:outerShdw>
                </a:effectLst>
                <a:latin typeface="Rockwell" pitchFamily="18" charset="0"/>
              </a:rPr>
              <a:t> KEAMANAN </a:t>
            </a:r>
            <a:r>
              <a:rPr lang="en-US" sz="2800" b="1" dirty="0" smtClean="0">
                <a:solidFill>
                  <a:schemeClr val="tx1"/>
                </a:solidFill>
                <a:effectLst>
                  <a:outerShdw blurRad="38100" dist="38100" dir="2700000" algn="tl">
                    <a:srgbClr val="000000">
                      <a:alpha val="43137"/>
                    </a:srgbClr>
                  </a:outerShdw>
                </a:effectLst>
                <a:latin typeface="Rockwell" pitchFamily="18" charset="0"/>
              </a:rPr>
              <a:t>BERSAMA </a:t>
            </a:r>
            <a:r>
              <a:rPr lang="en-US" sz="2800" b="1" dirty="0" err="1">
                <a:solidFill>
                  <a:schemeClr val="tx1"/>
                </a:solidFill>
                <a:effectLst>
                  <a:outerShdw blurRad="38100" dist="38100" dir="2700000" algn="tl">
                    <a:srgbClr val="000000">
                      <a:alpha val="43137"/>
                    </a:srgbClr>
                  </a:outerShdw>
                </a:effectLst>
                <a:latin typeface="Rockwell" pitchFamily="18" charset="0"/>
              </a:rPr>
              <a:t>Mohon</a:t>
            </a:r>
            <a:r>
              <a:rPr lang="en-US" sz="2800" b="1" dirty="0">
                <a:solidFill>
                  <a:schemeClr val="tx1"/>
                </a:solidFill>
                <a:effectLst>
                  <a:outerShdw blurRad="38100" dist="38100" dir="2700000" algn="tl">
                    <a:srgbClr val="000000">
                      <a:alpha val="43137"/>
                    </a:srgbClr>
                  </a:outerShdw>
                </a:effectLst>
                <a:latin typeface="Rockwell" pitchFamily="18" charset="0"/>
              </a:rPr>
              <a:t> </a:t>
            </a:r>
            <a:r>
              <a:rPr lang="en-US" sz="2800" b="1" dirty="0" err="1">
                <a:solidFill>
                  <a:schemeClr val="tx1"/>
                </a:solidFill>
                <a:effectLst>
                  <a:outerShdw blurRad="38100" dist="38100" dir="2700000" algn="tl">
                    <a:srgbClr val="000000">
                      <a:alpha val="43137"/>
                    </a:srgbClr>
                  </a:outerShdw>
                </a:effectLst>
                <a:latin typeface="Rockwell" pitchFamily="18" charset="0"/>
              </a:rPr>
              <a:t>untuk</a:t>
            </a:r>
            <a:r>
              <a:rPr lang="en-US" sz="2800" b="1" dirty="0">
                <a:solidFill>
                  <a:schemeClr val="tx1"/>
                </a:solidFill>
                <a:effectLst>
                  <a:outerShdw blurRad="38100" dist="38100" dir="2700000" algn="tl">
                    <a:srgbClr val="000000">
                      <a:alpha val="43137"/>
                    </a:srgbClr>
                  </a:outerShdw>
                </a:effectLst>
                <a:latin typeface="Rockwell" pitchFamily="18" charset="0"/>
              </a:rPr>
              <a:t> </a:t>
            </a:r>
            <a:r>
              <a:rPr lang="en-US" sz="2800" b="1" dirty="0" err="1">
                <a:solidFill>
                  <a:schemeClr val="tx1"/>
                </a:solidFill>
                <a:effectLst>
                  <a:outerShdw blurRad="38100" dist="38100" dir="2700000" algn="tl">
                    <a:srgbClr val="000000">
                      <a:alpha val="43137"/>
                    </a:srgbClr>
                  </a:outerShdw>
                </a:effectLst>
                <a:latin typeface="Rockwell" pitchFamily="18" charset="0"/>
              </a:rPr>
              <a:t>tidak</a:t>
            </a:r>
            <a:r>
              <a:rPr lang="en-US" sz="2800" b="1" dirty="0">
                <a:solidFill>
                  <a:schemeClr val="tx1"/>
                </a:solidFill>
                <a:effectLst>
                  <a:outerShdw blurRad="38100" dist="38100" dir="2700000" algn="tl">
                    <a:srgbClr val="000000">
                      <a:alpha val="43137"/>
                    </a:srgbClr>
                  </a:outerShdw>
                </a:effectLst>
                <a:latin typeface="Rockwell" pitchFamily="18" charset="0"/>
              </a:rPr>
              <a:t> </a:t>
            </a:r>
            <a:r>
              <a:rPr lang="en-US" sz="2800" b="1" dirty="0" err="1">
                <a:solidFill>
                  <a:schemeClr val="tx1"/>
                </a:solidFill>
                <a:effectLst>
                  <a:outerShdw blurRad="38100" dist="38100" dir="2700000" algn="tl">
                    <a:srgbClr val="000000">
                      <a:alpha val="43137"/>
                    </a:srgbClr>
                  </a:outerShdw>
                </a:effectLst>
                <a:latin typeface="Rockwell" pitchFamily="18" charset="0"/>
              </a:rPr>
              <a:t>meminjamkannya</a:t>
            </a:r>
            <a:r>
              <a:rPr lang="en-US" sz="2800" b="1" dirty="0">
                <a:solidFill>
                  <a:schemeClr val="tx1"/>
                </a:solidFill>
                <a:effectLst>
                  <a:outerShdw blurRad="38100" dist="38100" dir="2700000" algn="tl">
                    <a:srgbClr val="000000">
                      <a:alpha val="43137"/>
                    </a:srgbClr>
                  </a:outerShdw>
                </a:effectLst>
                <a:latin typeface="Rockwell" pitchFamily="18" charset="0"/>
              </a:rPr>
              <a:t> </a:t>
            </a:r>
            <a:r>
              <a:rPr lang="en-US" sz="2800" b="1" dirty="0" err="1">
                <a:solidFill>
                  <a:schemeClr val="tx1"/>
                </a:solidFill>
                <a:effectLst>
                  <a:outerShdw blurRad="38100" dist="38100" dir="2700000" algn="tl">
                    <a:srgbClr val="000000">
                      <a:alpha val="43137"/>
                    </a:srgbClr>
                  </a:outerShdw>
                </a:effectLst>
                <a:latin typeface="Rockwell" pitchFamily="18" charset="0"/>
              </a:rPr>
              <a:t>kepada</a:t>
            </a:r>
            <a:r>
              <a:rPr lang="en-US" sz="2800" b="1" dirty="0">
                <a:solidFill>
                  <a:schemeClr val="tx1"/>
                </a:solidFill>
                <a:effectLst>
                  <a:outerShdw blurRad="38100" dist="38100" dir="2700000" algn="tl">
                    <a:srgbClr val="000000">
                      <a:alpha val="43137"/>
                    </a:srgbClr>
                  </a:outerShdw>
                </a:effectLst>
                <a:latin typeface="Rockwell" pitchFamily="18" charset="0"/>
              </a:rPr>
              <a:t> </a:t>
            </a:r>
            <a:r>
              <a:rPr lang="en-US" sz="2800" b="1" dirty="0" err="1">
                <a:solidFill>
                  <a:schemeClr val="tx1"/>
                </a:solidFill>
                <a:effectLst>
                  <a:outerShdw blurRad="38100" dist="38100" dir="2700000" algn="tl">
                    <a:srgbClr val="000000">
                      <a:alpha val="43137"/>
                    </a:srgbClr>
                  </a:outerShdw>
                </a:effectLst>
                <a:latin typeface="Rockwell" pitchFamily="18" charset="0"/>
              </a:rPr>
              <a:t>siapapun</a:t>
            </a:r>
            <a:r>
              <a:rPr lang="en-US" sz="2800" b="1" dirty="0">
                <a:solidFill>
                  <a:schemeClr val="tx1"/>
                </a:solidFill>
                <a:effectLst>
                  <a:outerShdw blurRad="38100" dist="38100" dir="2700000" algn="tl">
                    <a:srgbClr val="000000">
                      <a:alpha val="43137"/>
                    </a:srgbClr>
                  </a:outerShdw>
                </a:effectLst>
                <a:latin typeface="Rockwell" pitchFamily="18" charset="0"/>
              </a:rPr>
              <a:t> </a:t>
            </a:r>
            <a:r>
              <a:rPr lang="en-US" sz="2800" b="1" dirty="0" err="1">
                <a:solidFill>
                  <a:schemeClr val="tx1"/>
                </a:solidFill>
                <a:effectLst>
                  <a:outerShdw blurRad="38100" dist="38100" dir="2700000" algn="tl">
                    <a:srgbClr val="000000">
                      <a:alpha val="43137"/>
                    </a:srgbClr>
                  </a:outerShdw>
                </a:effectLst>
                <a:latin typeface="Rockwell" pitchFamily="18" charset="0"/>
              </a:rPr>
              <a:t>sesuai</a:t>
            </a:r>
            <a:r>
              <a:rPr lang="en-US" sz="2800" b="1" dirty="0">
                <a:solidFill>
                  <a:schemeClr val="tx1"/>
                </a:solidFill>
                <a:effectLst>
                  <a:outerShdw blurRad="38100" dist="38100" dir="2700000" algn="tl">
                    <a:srgbClr val="000000">
                      <a:alpha val="43137"/>
                    </a:srgbClr>
                  </a:outerShdw>
                </a:effectLst>
                <a:latin typeface="Rockwell" pitchFamily="18" charset="0"/>
              </a:rPr>
              <a:t> </a:t>
            </a:r>
          </a:p>
          <a:p>
            <a:pPr algn="r">
              <a:defRPr/>
            </a:pPr>
            <a:r>
              <a:rPr lang="en-US" sz="2800" b="1" dirty="0" err="1">
                <a:solidFill>
                  <a:schemeClr val="tx1"/>
                </a:solidFill>
                <a:effectLst>
                  <a:outerShdw blurRad="38100" dist="38100" dir="2700000" algn="tl">
                    <a:srgbClr val="000000">
                      <a:alpha val="43137"/>
                    </a:srgbClr>
                  </a:outerShdw>
                </a:effectLst>
                <a:latin typeface="Rockwell" pitchFamily="18" charset="0"/>
              </a:rPr>
              <a:t>aturan</a:t>
            </a:r>
            <a:r>
              <a:rPr lang="en-US" sz="2800" b="1" dirty="0">
                <a:solidFill>
                  <a:schemeClr val="tx1"/>
                </a:solidFill>
                <a:effectLst>
                  <a:outerShdw blurRad="38100" dist="38100" dir="2700000" algn="tl">
                    <a:srgbClr val="000000">
                      <a:alpha val="43137"/>
                    </a:srgbClr>
                  </a:outerShdw>
                </a:effectLst>
                <a:latin typeface="Rockwell" pitchFamily="18" charset="0"/>
              </a:rPr>
              <a:t> yang </a:t>
            </a:r>
            <a:r>
              <a:rPr lang="en-US" sz="2800" b="1" dirty="0" err="1">
                <a:solidFill>
                  <a:schemeClr val="tx1"/>
                </a:solidFill>
                <a:effectLst>
                  <a:outerShdw blurRad="38100" dist="38100" dir="2700000" algn="tl">
                    <a:srgbClr val="000000">
                      <a:alpha val="43137"/>
                    </a:srgbClr>
                  </a:outerShdw>
                </a:effectLst>
                <a:latin typeface="Rockwell" pitchFamily="18" charset="0"/>
              </a:rPr>
              <a:t>telah</a:t>
            </a:r>
            <a:r>
              <a:rPr lang="en-US" sz="2800" b="1" dirty="0">
                <a:solidFill>
                  <a:schemeClr val="tx1"/>
                </a:solidFill>
                <a:effectLst>
                  <a:outerShdw blurRad="38100" dist="38100" dir="2700000" algn="tl">
                    <a:srgbClr val="000000">
                      <a:alpha val="43137"/>
                    </a:srgbClr>
                  </a:outerShdw>
                </a:effectLst>
                <a:latin typeface="Rockwell" pitchFamily="18" charset="0"/>
              </a:rPr>
              <a:t> </a:t>
            </a:r>
            <a:r>
              <a:rPr lang="en-US" sz="2800" b="1" dirty="0" err="1">
                <a:solidFill>
                  <a:schemeClr val="tx1"/>
                </a:solidFill>
                <a:effectLst>
                  <a:outerShdw blurRad="38100" dist="38100" dir="2700000" algn="tl">
                    <a:srgbClr val="000000">
                      <a:alpha val="43137"/>
                    </a:srgbClr>
                  </a:outerShdw>
                </a:effectLst>
                <a:latin typeface="Rockwell" pitchFamily="18" charset="0"/>
              </a:rPr>
              <a:t>kita</a:t>
            </a:r>
            <a:r>
              <a:rPr lang="en-US" sz="2800" b="1" dirty="0">
                <a:solidFill>
                  <a:schemeClr val="tx1"/>
                </a:solidFill>
                <a:effectLst>
                  <a:outerShdw blurRad="38100" dist="38100" dir="2700000" algn="tl">
                    <a:srgbClr val="000000">
                      <a:alpha val="43137"/>
                    </a:srgbClr>
                  </a:outerShdw>
                </a:effectLst>
                <a:latin typeface="Rockwell" pitchFamily="18" charset="0"/>
              </a:rPr>
              <a:t> </a:t>
            </a:r>
            <a:r>
              <a:rPr lang="en-US" sz="2800" b="1" dirty="0" err="1" smtClean="0">
                <a:solidFill>
                  <a:schemeClr val="tx1"/>
                </a:solidFill>
                <a:effectLst>
                  <a:outerShdw blurRad="38100" dist="38100" dir="2700000" algn="tl">
                    <a:srgbClr val="000000">
                      <a:alpha val="43137"/>
                    </a:srgbClr>
                  </a:outerShdw>
                </a:effectLst>
                <a:latin typeface="Rockwell" pitchFamily="18" charset="0"/>
              </a:rPr>
              <a:t>sampaikan</a:t>
            </a:r>
            <a:endParaRPr lang="en-US" sz="2800" b="1" dirty="0">
              <a:solidFill>
                <a:schemeClr val="tx1"/>
              </a:solidFill>
              <a:effectLst>
                <a:outerShdw blurRad="38100" dist="38100" dir="2700000" algn="tl">
                  <a:srgbClr val="000000">
                    <a:alpha val="43137"/>
                  </a:srgbClr>
                </a:outerShdw>
              </a:effectLst>
              <a:latin typeface="Rockwell" pitchFamily="18" charset="0"/>
            </a:endParaRPr>
          </a:p>
        </p:txBody>
      </p:sp>
      <p:grpSp>
        <p:nvGrpSpPr>
          <p:cNvPr id="66564" name="Group 13"/>
          <p:cNvGrpSpPr>
            <a:grpSpLocks/>
          </p:cNvGrpSpPr>
          <p:nvPr/>
        </p:nvGrpSpPr>
        <p:grpSpPr bwMode="auto">
          <a:xfrm>
            <a:off x="733425" y="168275"/>
            <a:ext cx="7696200" cy="1231900"/>
            <a:chOff x="609600" y="200025"/>
            <a:chExt cx="7696200" cy="1231900"/>
          </a:xfrm>
        </p:grpSpPr>
        <p:grpSp>
          <p:nvGrpSpPr>
            <p:cNvPr id="66566" name="Group 6"/>
            <p:cNvGrpSpPr>
              <a:grpSpLocks/>
            </p:cNvGrpSpPr>
            <p:nvPr/>
          </p:nvGrpSpPr>
          <p:grpSpPr bwMode="auto">
            <a:xfrm>
              <a:off x="609600" y="200025"/>
              <a:ext cx="7696200" cy="1231900"/>
              <a:chOff x="914400" y="4822208"/>
              <a:chExt cx="7696200" cy="1232848"/>
            </a:xfrm>
          </p:grpSpPr>
          <p:sp>
            <p:nvSpPr>
              <p:cNvPr id="18" name="Round Diagonal Corner Rectangle 17"/>
              <p:cNvSpPr/>
              <p:nvPr/>
            </p:nvSpPr>
            <p:spPr>
              <a:xfrm>
                <a:off x="914400" y="5341720"/>
                <a:ext cx="7253288" cy="713336"/>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prstClr val="white"/>
                    </a:solidFill>
                  </a:rPr>
                  <a:t>.……………  </a:t>
                </a:r>
                <a:endParaRPr lang="en-US" dirty="0">
                  <a:ln w="10541" cmpd="sng">
                    <a:noFill/>
                    <a:prstDash val="solid"/>
                  </a:ln>
                  <a:solidFill>
                    <a:prstClr val="white"/>
                  </a:solidFill>
                </a:endParaRPr>
              </a:p>
            </p:txBody>
          </p:sp>
          <p:sp>
            <p:nvSpPr>
              <p:cNvPr id="19" name="Round Diagonal Corner Rectangle 18"/>
              <p:cNvSpPr/>
              <p:nvPr/>
            </p:nvSpPr>
            <p:spPr>
              <a:xfrm>
                <a:off x="990600" y="5232098"/>
                <a:ext cx="7510463" cy="760998"/>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dirty="0">
                  <a:ln w="10541" cmpd="sng">
                    <a:noFill/>
                    <a:prstDash val="solid"/>
                  </a:ln>
                  <a:solidFill>
                    <a:prstClr val="white"/>
                  </a:solidFill>
                </a:endParaRPr>
              </a:p>
            </p:txBody>
          </p:sp>
          <p:sp>
            <p:nvSpPr>
              <p:cNvPr id="20" name="Oval 19"/>
              <p:cNvSpPr/>
              <p:nvPr/>
            </p:nvSpPr>
            <p:spPr>
              <a:xfrm>
                <a:off x="7315200" y="4822208"/>
                <a:ext cx="1295400" cy="1218550"/>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66567" name="Picture 2" descr="H:\GMTS\Logo Cambridge\CAMBRIDGE-4.jpg"/>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7177088" y="354013"/>
              <a:ext cx="990600" cy="904875"/>
            </a:xfrm>
            <a:prstGeom prst="rect">
              <a:avLst/>
            </a:prstGeom>
            <a:noFill/>
            <a:ln w="9525">
              <a:noFill/>
              <a:miter lim="800000"/>
              <a:headEnd/>
              <a:tailEnd/>
            </a:ln>
          </p:spPr>
        </p:pic>
        <p:sp>
          <p:nvSpPr>
            <p:cNvPr id="66568" name="Rectangle 14"/>
            <p:cNvSpPr>
              <a:spLocks noChangeArrowheads="1"/>
            </p:cNvSpPr>
            <p:nvPr/>
          </p:nvSpPr>
          <p:spPr bwMode="auto">
            <a:xfrm>
              <a:off x="5286702" y="741363"/>
              <a:ext cx="1761060" cy="461665"/>
            </a:xfrm>
            <a:prstGeom prst="rect">
              <a:avLst/>
            </a:prstGeom>
            <a:noFill/>
            <a:ln w="9525">
              <a:noFill/>
              <a:miter lim="800000"/>
              <a:headEnd/>
              <a:tailEnd/>
            </a:ln>
          </p:spPr>
          <p:txBody>
            <a:bodyPr wrap="none">
              <a:spAutoFit/>
            </a:bodyPr>
            <a:lstStyle/>
            <a:p>
              <a:r>
                <a:rPr lang="en-US" sz="2400" b="1">
                  <a:solidFill>
                    <a:srgbClr val="006600"/>
                  </a:solidFill>
                  <a:latin typeface="Cambria" pitchFamily="18" charset="0"/>
                </a:rPr>
                <a:t>HIMBAUAN</a:t>
              </a:r>
              <a:endParaRPr lang="id-ID"/>
            </a:p>
          </p:txBody>
        </p:sp>
      </p:grpSp>
    </p:spTree>
  </p:cSld>
  <p:clrMapOvr>
    <a:masterClrMapping/>
  </p:clrMapOvr>
  <p:transition spd="slow" advClick="0" advTm="3500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par>
                          <p:cTn id="8" fill="hold">
                            <p:stCondLst>
                              <p:cond delay="2000"/>
                            </p:stCondLst>
                            <p:childTnLst>
                              <p:par>
                                <p:cTn id="9" presetID="7"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0" fill="hold"/>
                                        <p:tgtEl>
                                          <p:spTgt spid="13"/>
                                        </p:tgtEl>
                                        <p:attrNameLst>
                                          <p:attrName>ppt_x</p:attrName>
                                        </p:attrNameLst>
                                      </p:cBhvr>
                                      <p:tavLst>
                                        <p:tav tm="0">
                                          <p:val>
                                            <p:strVal val="0-#ppt_w/2"/>
                                          </p:val>
                                        </p:tav>
                                        <p:tav tm="100000">
                                          <p:val>
                                            <p:strVal val="#ppt_x"/>
                                          </p:val>
                                        </p:tav>
                                      </p:tavLst>
                                    </p:anim>
                                    <p:anim calcmode="lin" valueType="num">
                                      <p:cBhvr additive="base">
                                        <p:cTn id="12" dur="5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266700" y="76200"/>
            <a:ext cx="8604250" cy="6553200"/>
            <a:chOff x="266472" y="200025"/>
            <a:chExt cx="8604260" cy="6553200"/>
          </a:xfrm>
        </p:grpSpPr>
        <p:grpSp>
          <p:nvGrpSpPr>
            <p:cNvPr id="67587" name="Group 6"/>
            <p:cNvGrpSpPr>
              <a:grpSpLocks/>
            </p:cNvGrpSpPr>
            <p:nvPr/>
          </p:nvGrpSpPr>
          <p:grpSpPr bwMode="auto">
            <a:xfrm>
              <a:off x="609600" y="200025"/>
              <a:ext cx="7696200" cy="1231900"/>
              <a:chOff x="914400" y="4822208"/>
              <a:chExt cx="7696200" cy="1232848"/>
            </a:xfrm>
          </p:grpSpPr>
          <p:sp>
            <p:nvSpPr>
              <p:cNvPr id="12" name="Round Diagonal Corner Rectangle 11"/>
              <p:cNvSpPr/>
              <p:nvPr/>
            </p:nvSpPr>
            <p:spPr>
              <a:xfrm>
                <a:off x="914172" y="5341720"/>
                <a:ext cx="7253296" cy="713336"/>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prstClr val="white"/>
                    </a:solidFill>
                  </a:rPr>
                  <a:t>.……………  </a:t>
                </a:r>
                <a:endParaRPr lang="en-US" dirty="0">
                  <a:ln w="10541" cmpd="sng">
                    <a:noFill/>
                    <a:prstDash val="solid"/>
                  </a:ln>
                  <a:solidFill>
                    <a:prstClr val="white"/>
                  </a:solidFill>
                </a:endParaRPr>
              </a:p>
            </p:txBody>
          </p:sp>
          <p:sp>
            <p:nvSpPr>
              <p:cNvPr id="13" name="Round Diagonal Corner Rectangle 12"/>
              <p:cNvSpPr/>
              <p:nvPr/>
            </p:nvSpPr>
            <p:spPr>
              <a:xfrm>
                <a:off x="990372" y="5232098"/>
                <a:ext cx="7510472" cy="760998"/>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dirty="0">
                  <a:ln w="10541" cmpd="sng">
                    <a:noFill/>
                    <a:prstDash val="solid"/>
                  </a:ln>
                  <a:solidFill>
                    <a:prstClr val="white"/>
                  </a:solidFill>
                </a:endParaRPr>
              </a:p>
            </p:txBody>
          </p:sp>
          <p:sp>
            <p:nvSpPr>
              <p:cNvPr id="14" name="Oval 13"/>
              <p:cNvSpPr/>
              <p:nvPr/>
            </p:nvSpPr>
            <p:spPr>
              <a:xfrm>
                <a:off x="7314979" y="4822208"/>
                <a:ext cx="1295402" cy="1218550"/>
              </a:xfrm>
              <a:prstGeom prst="ellipse">
                <a:avLst/>
              </a:prstGeom>
              <a:solidFill>
                <a:schemeClr val="bg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67588" name="Picture 2" descr="H:\GMTS\Logo Cambridge\CAMBRIDGE-4.jpg"/>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7177088" y="354013"/>
              <a:ext cx="990600" cy="904875"/>
            </a:xfrm>
            <a:prstGeom prst="rect">
              <a:avLst/>
            </a:prstGeom>
            <a:noFill/>
            <a:ln w="9525">
              <a:noFill/>
              <a:miter lim="800000"/>
              <a:headEnd/>
              <a:tailEnd/>
            </a:ln>
          </p:spPr>
        </p:pic>
        <p:sp>
          <p:nvSpPr>
            <p:cNvPr id="10" name="Rectangle 14"/>
            <p:cNvSpPr>
              <a:spLocks noChangeArrowheads="1"/>
            </p:cNvSpPr>
            <p:nvPr/>
          </p:nvSpPr>
          <p:spPr bwMode="auto">
            <a:xfrm>
              <a:off x="5181378" y="755650"/>
              <a:ext cx="1954215" cy="461963"/>
            </a:xfrm>
            <a:prstGeom prst="rect">
              <a:avLst/>
            </a:prstGeom>
            <a:noFill/>
            <a:ln w="9525">
              <a:noFill/>
              <a:miter lim="800000"/>
              <a:headEnd/>
              <a:tailEnd/>
            </a:ln>
          </p:spPr>
          <p:txBody>
            <a:bodyPr wrap="none">
              <a:spAutoFit/>
            </a:bodyPr>
            <a:lstStyle/>
            <a:p>
              <a:pPr>
                <a:defRPr/>
              </a:pPr>
              <a:r>
                <a:rPr lang="en-US" sz="2400" b="1" dirty="0">
                  <a:solidFill>
                    <a:srgbClr val="006600"/>
                  </a:solidFill>
                  <a:effectLst>
                    <a:outerShdw blurRad="38100" dist="38100" dir="2700000" algn="tl">
                      <a:srgbClr val="000000">
                        <a:alpha val="43137"/>
                      </a:srgbClr>
                    </a:outerShdw>
                  </a:effectLst>
                  <a:latin typeface="Cambria" pitchFamily="18" charset="0"/>
                </a:rPr>
                <a:t>KETENTUAN</a:t>
              </a:r>
              <a:endParaRPr lang="id-ID" dirty="0">
                <a:solidFill>
                  <a:prstClr val="white"/>
                </a:solidFill>
                <a:effectLst>
                  <a:outerShdw blurRad="38100" dist="38100" dir="2700000" algn="tl">
                    <a:srgbClr val="000000">
                      <a:alpha val="43137"/>
                    </a:srgbClr>
                  </a:outerShdw>
                </a:effectLst>
              </a:endParaRPr>
            </a:p>
          </p:txBody>
        </p:sp>
        <p:sp>
          <p:nvSpPr>
            <p:cNvPr id="11" name="Subtitle 2"/>
            <p:cNvSpPr txBox="1">
              <a:spLocks/>
            </p:cNvSpPr>
            <p:nvPr/>
          </p:nvSpPr>
          <p:spPr>
            <a:xfrm>
              <a:off x="266472" y="1571625"/>
              <a:ext cx="8604260" cy="5181600"/>
            </a:xfrm>
            <a:prstGeom prst="rect">
              <a:avLst/>
            </a:prstGeom>
          </p:spPr>
          <p:txBody>
            <a:bodyPr/>
            <a:lstStyle/>
            <a:p>
              <a:pPr marL="342900" indent="-342900" eaLnBrk="0" hangingPunct="0">
                <a:spcBef>
                  <a:spcPts val="600"/>
                </a:spcBef>
                <a:defRPr/>
              </a:pPr>
              <a:r>
                <a:rPr lang="en-US" sz="2400" b="1" dirty="0" smtClean="0">
                  <a:effectLst>
                    <a:outerShdw blurRad="38100" dist="38100" dir="2700000" algn="tl">
                      <a:srgbClr val="000000">
                        <a:alpha val="43137"/>
                      </a:srgbClr>
                    </a:outerShdw>
                  </a:effectLst>
                  <a:latin typeface="Berlin Sans FB Demi" pitchFamily="34" charset="0"/>
                </a:rPr>
                <a:t>PENYALAHGUNAAN </a:t>
              </a:r>
              <a:r>
                <a:rPr lang="en-US" sz="2400" b="1" dirty="0">
                  <a:effectLst>
                    <a:outerShdw blurRad="38100" dist="38100" dir="2700000" algn="tl">
                      <a:srgbClr val="000000">
                        <a:alpha val="43137"/>
                      </a:srgbClr>
                    </a:outerShdw>
                  </a:effectLst>
                  <a:latin typeface="Berlin Sans FB Demi" pitchFamily="34" charset="0"/>
                </a:rPr>
                <a:t>LOBBY &amp; CORRIDOR </a:t>
              </a:r>
              <a:r>
                <a:rPr lang="en-US" sz="2400" b="1" dirty="0">
                  <a:solidFill>
                    <a:srgbClr val="FF0000"/>
                  </a:solidFill>
                  <a:effectLst>
                    <a:outerShdw blurRad="38100" dist="38100" dir="2700000" algn="tl">
                      <a:srgbClr val="000000">
                        <a:alpha val="43137"/>
                      </a:srgbClr>
                    </a:outerShdw>
                  </a:effectLst>
                  <a:latin typeface="Berlin Sans FB Demi" pitchFamily="34" charset="0"/>
                </a:rPr>
                <a:t>MASIH TERJADI</a:t>
              </a:r>
            </a:p>
            <a:p>
              <a:pPr marL="342900" indent="-342900" eaLnBrk="0" hangingPunct="0">
                <a:spcBef>
                  <a:spcPts val="600"/>
                </a:spcBef>
                <a:defRPr/>
              </a:pP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Mohon</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dukungan</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Resident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untuk</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a:t>
              </a:r>
            </a:p>
            <a:p>
              <a:pPr marL="541782" indent="-514350" eaLnBrk="0" hangingPunct="0">
                <a:spcBef>
                  <a:spcPts val="600"/>
                </a:spcBef>
                <a:buFont typeface="+mj-lt"/>
                <a:buAutoNum type="arabicPeriod"/>
                <a:defRPr/>
              </a:pP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Tidak</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meletakan</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barang-barang</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pribadi</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di</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luar</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pintu</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Unit /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di</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sepanjang</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Corridor, yang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tentunya</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akan</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mengganggu</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kenyamanan</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Resident lain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dan</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mengganggu</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ESTETIKA Lobby Lift.</a:t>
              </a:r>
            </a:p>
            <a:p>
              <a:pPr marL="541782" indent="-514350" eaLnBrk="0" hangingPunct="0">
                <a:spcBef>
                  <a:spcPts val="600"/>
                </a:spcBef>
                <a:buFont typeface="+mj-lt"/>
                <a:buAutoNum type="arabicPeriod"/>
                <a:defRPr/>
              </a:pP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Sepatu, Sandal,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Rak</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Sepatu,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Sepeda</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Payung</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Sapu</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Lap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Pel</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Sampah</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dll</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WAJIB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diletakan</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di</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dalam</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Unit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masing-masing</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a:t>
              </a:r>
            </a:p>
            <a:p>
              <a:pPr marL="365760" indent="-365760" eaLnBrk="0" hangingPunct="0">
                <a:spcBef>
                  <a:spcPts val="0"/>
                </a:spcBef>
                <a:defRPr/>
              </a:pP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Hal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ini</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TERUS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kami</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ingatkan</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demi</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untuk</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menjaga</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a:t>
              </a:r>
            </a:p>
            <a:p>
              <a:pPr marL="365760" indent="-365760" eaLnBrk="0" hangingPunct="0">
                <a:spcBef>
                  <a:spcPts val="0"/>
                </a:spcBef>
                <a:defRPr/>
              </a:pP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Kebersihan</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Keindahan</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Keteraturan</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dan</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Kenyamanan</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a:t>
              </a: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bagi</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a:t>
              </a:r>
            </a:p>
            <a:p>
              <a:pPr marL="365760" indent="-365760" eaLnBrk="0" hangingPunct="0">
                <a:spcBef>
                  <a:spcPts val="0"/>
                </a:spcBef>
                <a:defRPr/>
              </a:pPr>
              <a:r>
                <a:rPr lang="en-US" sz="2400" b="1" dirty="0" err="1">
                  <a:solidFill>
                    <a:schemeClr val="accent3">
                      <a:lumMod val="50000"/>
                    </a:schemeClr>
                  </a:solidFill>
                  <a:effectLst>
                    <a:outerShdw blurRad="38100" dist="38100" dir="2700000" algn="tl">
                      <a:srgbClr val="000000">
                        <a:alpha val="43137"/>
                      </a:srgbClr>
                    </a:outerShdw>
                  </a:effectLst>
                  <a:latin typeface="Berlin Sans FB Demi" pitchFamily="34" charset="0"/>
                </a:rPr>
                <a:t>seluruh</a:t>
              </a:r>
              <a:r>
                <a:rPr lang="en-US" sz="2400" b="1" dirty="0">
                  <a:solidFill>
                    <a:schemeClr val="accent3">
                      <a:lumMod val="50000"/>
                    </a:schemeClr>
                  </a:solidFill>
                  <a:effectLst>
                    <a:outerShdw blurRad="38100" dist="38100" dir="2700000" algn="tl">
                      <a:srgbClr val="000000">
                        <a:alpha val="43137"/>
                      </a:srgbClr>
                    </a:outerShdw>
                  </a:effectLst>
                  <a:latin typeface="Berlin Sans FB Demi" pitchFamily="34" charset="0"/>
                </a:rPr>
                <a:t> Resident.</a:t>
              </a:r>
            </a:p>
            <a:p>
              <a:pPr marL="541782" indent="-514350" algn="ctr" eaLnBrk="0" hangingPunct="0">
                <a:spcBef>
                  <a:spcPts val="600"/>
                </a:spcBef>
                <a:defRPr/>
              </a:pPr>
              <a:r>
                <a:rPr lang="en-US" sz="2200" b="1" dirty="0" err="1">
                  <a:solidFill>
                    <a:srgbClr val="FF0000"/>
                  </a:solidFill>
                  <a:latin typeface="Berlin Sans FB" pitchFamily="34" charset="0"/>
                </a:rPr>
                <a:t>Jika</a:t>
              </a:r>
              <a:r>
                <a:rPr lang="en-US" sz="2200" b="1" dirty="0">
                  <a:solidFill>
                    <a:srgbClr val="FF0000"/>
                  </a:solidFill>
                  <a:latin typeface="Berlin Sans FB" pitchFamily="34" charset="0"/>
                </a:rPr>
                <a:t> </a:t>
              </a:r>
              <a:r>
                <a:rPr lang="en-US" sz="2200" b="1" dirty="0" err="1">
                  <a:solidFill>
                    <a:srgbClr val="FF0000"/>
                  </a:solidFill>
                  <a:latin typeface="Berlin Sans FB" pitchFamily="34" charset="0"/>
                </a:rPr>
                <a:t>Ditegur</a:t>
              </a:r>
              <a:r>
                <a:rPr lang="en-US" sz="2200" b="1" dirty="0">
                  <a:solidFill>
                    <a:srgbClr val="FF0000"/>
                  </a:solidFill>
                  <a:latin typeface="Berlin Sans FB" pitchFamily="34" charset="0"/>
                </a:rPr>
                <a:t> </a:t>
              </a:r>
              <a:r>
                <a:rPr lang="en-US" sz="2200" b="1" dirty="0" err="1">
                  <a:solidFill>
                    <a:srgbClr val="FF0000"/>
                  </a:solidFill>
                  <a:latin typeface="Berlin Sans FB" pitchFamily="34" charset="0"/>
                </a:rPr>
                <a:t>atau</a:t>
              </a:r>
              <a:r>
                <a:rPr lang="en-US" sz="2200" b="1" dirty="0">
                  <a:solidFill>
                    <a:srgbClr val="FF0000"/>
                  </a:solidFill>
                  <a:latin typeface="Berlin Sans FB" pitchFamily="34" charset="0"/>
                </a:rPr>
                <a:t> </a:t>
              </a:r>
              <a:r>
                <a:rPr lang="en-US" sz="2200" b="1" dirty="0" err="1">
                  <a:solidFill>
                    <a:srgbClr val="FF0000"/>
                  </a:solidFill>
                  <a:latin typeface="Berlin Sans FB" pitchFamily="34" charset="0"/>
                </a:rPr>
                <a:t>Disurati</a:t>
              </a:r>
              <a:r>
                <a:rPr lang="en-US" sz="2200" b="1" dirty="0">
                  <a:solidFill>
                    <a:srgbClr val="FF0000"/>
                  </a:solidFill>
                  <a:latin typeface="Berlin Sans FB" pitchFamily="34" charset="0"/>
                </a:rPr>
                <a:t>, MOHON JANGAN TERSINGGUNG.</a:t>
              </a:r>
              <a:endParaRPr lang="en-US" sz="2200" dirty="0">
                <a:solidFill>
                  <a:srgbClr val="FF0000"/>
                </a:solidFill>
                <a:latin typeface="Berlin Sans FB Demi" pitchFamily="34" charset="0"/>
              </a:endParaRPr>
            </a:p>
          </p:txBody>
        </p:sp>
      </p:grpSp>
    </p:spTree>
  </p:cSld>
  <p:clrMapOvr>
    <a:masterClrMapping/>
  </p:clrMapOvr>
  <p:transition advClick="0" advTm="40000">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Firelight">
  <a:themeElements>
    <a:clrScheme name="Firelight">
      <a:dk1>
        <a:sysClr val="windowText" lastClr="000000"/>
      </a:dk1>
      <a:lt1>
        <a:sysClr val="window" lastClr="FFFFFF"/>
      </a:lt1>
      <a:dk2>
        <a:srgbClr val="9F1C00"/>
      </a:dk2>
      <a:lt2>
        <a:srgbClr val="EEECE1"/>
      </a:lt2>
      <a:accent1>
        <a:srgbClr val="FF881F"/>
      </a:accent1>
      <a:accent2>
        <a:srgbClr val="771C00"/>
      </a:accent2>
      <a:accent3>
        <a:srgbClr val="576A2C"/>
      </a:accent3>
      <a:accent4>
        <a:srgbClr val="A24D00"/>
      </a:accent4>
      <a:accent5>
        <a:srgbClr val="244872"/>
      </a:accent5>
      <a:accent6>
        <a:srgbClr val="5E341C"/>
      </a:accent6>
      <a:hlink>
        <a:srgbClr val="FF912E"/>
      </a:hlink>
      <a:folHlink>
        <a:srgbClr val="B5CB83"/>
      </a:folHlink>
    </a:clrScheme>
    <a:fontScheme name="Firelight">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irelight">
      <a:fillStyleLst>
        <a:solidFill>
          <a:schemeClr val="phClr"/>
        </a:solidFill>
        <a:gradFill rotWithShape="1">
          <a:gsLst>
            <a:gs pos="0">
              <a:schemeClr val="phClr">
                <a:tint val="80000"/>
                <a:satMod val="150000"/>
              </a:schemeClr>
            </a:gs>
            <a:gs pos="100000">
              <a:schemeClr val="phClr">
                <a:tint val="100000"/>
                <a:shade val="80000"/>
                <a:satMod val="150000"/>
              </a:schemeClr>
            </a:gs>
          </a:gsLst>
          <a:lin ang="16200000" scaled="1"/>
        </a:gradFill>
        <a:gradFill rotWithShape="1">
          <a:gsLst>
            <a:gs pos="0">
              <a:schemeClr val="phClr">
                <a:shade val="40000"/>
                <a:satMod val="130000"/>
              </a:schemeClr>
            </a:gs>
            <a:gs pos="80000">
              <a:schemeClr val="phClr">
                <a:shade val="93000"/>
                <a:satMod val="130000"/>
              </a:schemeClr>
            </a:gs>
            <a:gs pos="100000">
              <a:schemeClr val="phClr">
                <a:shade val="94000"/>
                <a:satMod val="135000"/>
              </a:schemeClr>
            </a:gs>
          </a:gsLst>
          <a:path path="circle">
            <a:fillToRect l="25000" t="100000" r="100000" b="100000"/>
          </a:path>
        </a:gradFill>
      </a:fillStyleLst>
      <a:lnStyleLst>
        <a:ln w="12700" cap="flat" cmpd="sng" algn="ctr">
          <a:solidFill>
            <a:schemeClr val="phClr">
              <a:shade val="95000"/>
              <a:satMod val="105000"/>
            </a:schemeClr>
          </a:solidFill>
          <a:prstDash val="solid"/>
        </a:ln>
        <a:ln w="38100" cap="flat" cmpd="sng" algn="ctr">
          <a:solidFill>
            <a:schemeClr val="phClr">
              <a:shade val="95000"/>
              <a:alpha val="90000"/>
            </a:schemeClr>
          </a:solidFill>
          <a:prstDash val="solid"/>
        </a:ln>
        <a:ln w="76200" cap="flat" cmpd="sng" algn="ctr">
          <a:solidFill>
            <a:schemeClr val="phClr">
              <a:shade val="95000"/>
              <a:alpha val="50000"/>
            </a:schemeClr>
          </a:solidFill>
          <a:prstDash val="solid"/>
        </a:ln>
      </a:lnStyleLst>
      <a:effectStyleLst>
        <a:effectStyle>
          <a:effectLst>
            <a:innerShdw blurRad="63500">
              <a:srgbClr val="000000">
                <a:alpha val="60000"/>
              </a:srgbClr>
            </a:innerShdw>
          </a:effectLst>
        </a:effectStyle>
        <a:effectStyle>
          <a:effectLst>
            <a:innerShdw blurRad="63500">
              <a:srgbClr val="000000">
                <a:alpha val="50000"/>
              </a:srgbClr>
            </a:innerShdw>
            <a:outerShdw blurRad="76200" dist="38100" sx="101000" sy="101000" rotWithShape="0">
              <a:srgbClr val="000000">
                <a:alpha val="60000"/>
              </a:srgbClr>
            </a:outerShdw>
          </a:effectLst>
        </a:effectStyle>
        <a:effectStyle>
          <a:effectLst>
            <a:innerShdw blurRad="63500">
              <a:srgbClr val="000000">
                <a:alpha val="50000"/>
              </a:srgbClr>
            </a:innerShdw>
          </a:effectLst>
          <a:scene3d>
            <a:camera prst="orthographicFront">
              <a:rot lat="0" lon="0" rev="0"/>
            </a:camera>
            <a:lightRig rig="balanced" dir="t">
              <a:rot lat="0" lon="0" rev="4200000"/>
            </a:lightRig>
          </a:scene3d>
          <a:sp3d prstMaterial="softmetal">
            <a:bevelT w="63500" h="25400" prst="softRound"/>
          </a:sp3d>
        </a:effectStyle>
      </a:effectStyleLst>
      <a:bgFillStyleLst>
        <a:solidFill>
          <a:schemeClr val="phClr"/>
        </a:solidFill>
        <a:gradFill rotWithShape="1">
          <a:gsLst>
            <a:gs pos="0">
              <a:schemeClr val="accent1">
                <a:shade val="45000"/>
                <a:satMod val="125000"/>
              </a:schemeClr>
            </a:gs>
            <a:gs pos="100000">
              <a:schemeClr val="phClr">
                <a:shade val="55000"/>
                <a:satMod val="125000"/>
              </a:schemeClr>
            </a:gs>
          </a:gsLst>
          <a:lin ang="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Firelight">
  <a:themeElements>
    <a:clrScheme name="Firelight">
      <a:dk1>
        <a:sysClr val="windowText" lastClr="000000"/>
      </a:dk1>
      <a:lt1>
        <a:sysClr val="window" lastClr="FFFFFF"/>
      </a:lt1>
      <a:dk2>
        <a:srgbClr val="9F1C00"/>
      </a:dk2>
      <a:lt2>
        <a:srgbClr val="EEECE1"/>
      </a:lt2>
      <a:accent1>
        <a:srgbClr val="FF881F"/>
      </a:accent1>
      <a:accent2>
        <a:srgbClr val="771C00"/>
      </a:accent2>
      <a:accent3>
        <a:srgbClr val="576A2C"/>
      </a:accent3>
      <a:accent4>
        <a:srgbClr val="A24D00"/>
      </a:accent4>
      <a:accent5>
        <a:srgbClr val="244872"/>
      </a:accent5>
      <a:accent6>
        <a:srgbClr val="5E341C"/>
      </a:accent6>
      <a:hlink>
        <a:srgbClr val="FF912E"/>
      </a:hlink>
      <a:folHlink>
        <a:srgbClr val="B5CB83"/>
      </a:folHlink>
    </a:clrScheme>
    <a:fontScheme name="Firelight">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irelight">
      <a:fillStyleLst>
        <a:solidFill>
          <a:schemeClr val="phClr"/>
        </a:solidFill>
        <a:gradFill rotWithShape="1">
          <a:gsLst>
            <a:gs pos="0">
              <a:schemeClr val="phClr">
                <a:tint val="80000"/>
                <a:satMod val="150000"/>
              </a:schemeClr>
            </a:gs>
            <a:gs pos="100000">
              <a:schemeClr val="phClr">
                <a:tint val="100000"/>
                <a:shade val="80000"/>
                <a:satMod val="150000"/>
              </a:schemeClr>
            </a:gs>
          </a:gsLst>
          <a:lin ang="16200000" scaled="1"/>
        </a:gradFill>
        <a:gradFill rotWithShape="1">
          <a:gsLst>
            <a:gs pos="0">
              <a:schemeClr val="phClr">
                <a:shade val="40000"/>
                <a:satMod val="130000"/>
              </a:schemeClr>
            </a:gs>
            <a:gs pos="80000">
              <a:schemeClr val="phClr">
                <a:shade val="93000"/>
                <a:satMod val="130000"/>
              </a:schemeClr>
            </a:gs>
            <a:gs pos="100000">
              <a:schemeClr val="phClr">
                <a:shade val="94000"/>
                <a:satMod val="135000"/>
              </a:schemeClr>
            </a:gs>
          </a:gsLst>
          <a:path path="circle">
            <a:fillToRect l="25000" t="100000" r="100000" b="100000"/>
          </a:path>
        </a:gradFill>
      </a:fillStyleLst>
      <a:lnStyleLst>
        <a:ln w="12700" cap="flat" cmpd="sng" algn="ctr">
          <a:solidFill>
            <a:schemeClr val="phClr">
              <a:shade val="95000"/>
              <a:satMod val="105000"/>
            </a:schemeClr>
          </a:solidFill>
          <a:prstDash val="solid"/>
        </a:ln>
        <a:ln w="38100" cap="flat" cmpd="sng" algn="ctr">
          <a:solidFill>
            <a:schemeClr val="phClr">
              <a:shade val="95000"/>
              <a:alpha val="90000"/>
            </a:schemeClr>
          </a:solidFill>
          <a:prstDash val="solid"/>
        </a:ln>
        <a:ln w="76200" cap="flat" cmpd="sng" algn="ctr">
          <a:solidFill>
            <a:schemeClr val="phClr">
              <a:shade val="95000"/>
              <a:alpha val="50000"/>
            </a:schemeClr>
          </a:solidFill>
          <a:prstDash val="solid"/>
        </a:ln>
      </a:lnStyleLst>
      <a:effectStyleLst>
        <a:effectStyle>
          <a:effectLst>
            <a:innerShdw blurRad="63500">
              <a:srgbClr val="000000">
                <a:alpha val="60000"/>
              </a:srgbClr>
            </a:innerShdw>
          </a:effectLst>
        </a:effectStyle>
        <a:effectStyle>
          <a:effectLst>
            <a:innerShdw blurRad="63500">
              <a:srgbClr val="000000">
                <a:alpha val="50000"/>
              </a:srgbClr>
            </a:innerShdw>
            <a:outerShdw blurRad="76200" dist="38100" sx="101000" sy="101000" rotWithShape="0">
              <a:srgbClr val="000000">
                <a:alpha val="60000"/>
              </a:srgbClr>
            </a:outerShdw>
          </a:effectLst>
        </a:effectStyle>
        <a:effectStyle>
          <a:effectLst>
            <a:innerShdw blurRad="63500">
              <a:srgbClr val="000000">
                <a:alpha val="50000"/>
              </a:srgbClr>
            </a:innerShdw>
          </a:effectLst>
          <a:scene3d>
            <a:camera prst="orthographicFront">
              <a:rot lat="0" lon="0" rev="0"/>
            </a:camera>
            <a:lightRig rig="balanced" dir="t">
              <a:rot lat="0" lon="0" rev="4200000"/>
            </a:lightRig>
          </a:scene3d>
          <a:sp3d prstMaterial="softmetal">
            <a:bevelT w="63500" h="25400" prst="softRound"/>
          </a:sp3d>
        </a:effectStyle>
      </a:effectStyleLst>
      <a:bgFillStyleLst>
        <a:solidFill>
          <a:schemeClr val="phClr"/>
        </a:solidFill>
        <a:gradFill rotWithShape="1">
          <a:gsLst>
            <a:gs pos="0">
              <a:schemeClr val="accent1">
                <a:shade val="45000"/>
                <a:satMod val="125000"/>
              </a:schemeClr>
            </a:gs>
            <a:gs pos="100000">
              <a:schemeClr val="phClr">
                <a:shade val="55000"/>
                <a:satMod val="125000"/>
              </a:schemeClr>
            </a:gs>
          </a:gsLst>
          <a:lin ang="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26417</TotalTime>
  <Words>1064</Words>
  <Application>Microsoft Office PowerPoint</Application>
  <PresentationFormat>On-screen Show (4:3)</PresentationFormat>
  <Paragraphs>191</Paragraphs>
  <Slides>21</Slides>
  <Notes>15</Notes>
  <HiddenSlides>0</HiddenSlides>
  <MMClips>2</MMClips>
  <ScaleCrop>false</ScaleCrop>
  <HeadingPairs>
    <vt:vector size="4" baseType="variant">
      <vt:variant>
        <vt:lpstr>Theme</vt:lpstr>
      </vt:variant>
      <vt:variant>
        <vt:i4>4</vt:i4>
      </vt:variant>
      <vt:variant>
        <vt:lpstr>Slide Titles</vt:lpstr>
      </vt:variant>
      <vt:variant>
        <vt:i4>21</vt:i4>
      </vt:variant>
    </vt:vector>
  </HeadingPairs>
  <TitlesOfParts>
    <vt:vector size="25" baseType="lpstr">
      <vt:lpstr>Firelight</vt:lpstr>
      <vt:lpstr>1_Firelight</vt:lpstr>
      <vt:lpstr>Aspect</vt:lpstr>
      <vt:lpstr>Office Theme</vt:lpstr>
      <vt:lpstr>Slide 1</vt:lpstr>
      <vt:lpstr>Slide 2</vt:lpstr>
      <vt:lpstr>Slide 3</vt:lpstr>
      <vt:lpstr>Slide 4</vt:lpstr>
      <vt:lpstr>Slide 5</vt:lpstr>
      <vt:lpstr>Ketentuan Batasan Parkir   Management sedang membuat System Pembatasan Parkir  COMPUTERIZED, yang akan diberlakukan DALAM WAKTU DEKAT.  Bagi Resident yang Parkir mobilnya melebihi batas yang telah ditentukan, mohon untuk segera MENCARI ALTERNATIF. Sebagai Pilihan, kami telah menghubungi Management Mall dan harga Parkir Bulananya adalah Rp 125.000 / kendaraan.  Bagi yang berminat kami siap Membantu.  Condominium Management   </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GAIH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Teddy</dc:creator>
  <cp:lastModifiedBy>My Computer</cp:lastModifiedBy>
  <cp:revision>1435</cp:revision>
  <dcterms:created xsi:type="dcterms:W3CDTF">2010-06-22T14:49:22Z</dcterms:created>
  <dcterms:modified xsi:type="dcterms:W3CDTF">2012-09-04T08:50:19Z</dcterms:modified>
</cp:coreProperties>
</file>