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52" r:id="rId2"/>
    <p:sldMasterId id="2147483764" r:id="rId3"/>
  </p:sldMasterIdLst>
  <p:notesMasterIdLst>
    <p:notesMasterId r:id="rId28"/>
  </p:notesMasterIdLst>
  <p:sldIdLst>
    <p:sldId id="281" r:id="rId4"/>
    <p:sldId id="295" r:id="rId5"/>
    <p:sldId id="282" r:id="rId6"/>
    <p:sldId id="303" r:id="rId7"/>
    <p:sldId id="283" r:id="rId8"/>
    <p:sldId id="304" r:id="rId9"/>
    <p:sldId id="294" r:id="rId10"/>
    <p:sldId id="305" r:id="rId11"/>
    <p:sldId id="276" r:id="rId12"/>
    <p:sldId id="306" r:id="rId13"/>
    <p:sldId id="278" r:id="rId14"/>
    <p:sldId id="300" r:id="rId15"/>
    <p:sldId id="286" r:id="rId16"/>
    <p:sldId id="309" r:id="rId17"/>
    <p:sldId id="298" r:id="rId18"/>
    <p:sldId id="307" r:id="rId19"/>
    <p:sldId id="299" r:id="rId20"/>
    <p:sldId id="308" r:id="rId21"/>
    <p:sldId id="301" r:id="rId22"/>
    <p:sldId id="302" r:id="rId23"/>
    <p:sldId id="297" r:id="rId24"/>
    <p:sldId id="291" r:id="rId25"/>
    <p:sldId id="310" r:id="rId26"/>
    <p:sldId id="31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  <a:srgbClr val="CC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3548" autoAdjust="0"/>
  </p:normalViewPr>
  <p:slideViewPr>
    <p:cSldViewPr>
      <p:cViewPr varScale="1">
        <p:scale>
          <a:sx n="68" d="100"/>
          <a:sy n="68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74F38-3953-4B0C-957C-F1B02A37B69C}" type="doc">
      <dgm:prSet loTypeId="urn:microsoft.com/office/officeart/2005/8/layout/target3" loCatId="list" qsTypeId="urn:microsoft.com/office/officeart/2005/8/quickstyle/3d1" qsCatId="3D" csTypeId="urn:microsoft.com/office/officeart/2005/8/colors/accent2_3" csCatId="accent2" phldr="1"/>
      <dgm:spPr/>
    </dgm:pt>
    <dgm:pt modelId="{13A834AF-7455-4857-992F-370F79248160}">
      <dgm:prSet phldrT="[Text]" custT="1"/>
      <dgm:spPr/>
      <dgm:t>
        <a:bodyPr/>
        <a:lstStyle/>
        <a:p>
          <a:r>
            <a:rPr lang="en-US" sz="2000" dirty="0" err="1" smtClean="0">
              <a:latin typeface="Estelle Black SF" pitchFamily="2" charset="0"/>
            </a:rPr>
            <a:t>Jadwal</a:t>
          </a:r>
          <a:endParaRPr lang="id-ID" sz="2000" dirty="0">
            <a:latin typeface="Estelle Black SF" pitchFamily="2" charset="0"/>
          </a:endParaRPr>
        </a:p>
      </dgm:t>
    </dgm:pt>
    <dgm:pt modelId="{F4B3CA80-2074-4591-8238-F8D3EC26C368}" type="parTrans" cxnId="{CFB552C4-34F9-453F-B4C1-8234A4EFA0B9}">
      <dgm:prSet/>
      <dgm:spPr/>
      <dgm:t>
        <a:bodyPr/>
        <a:lstStyle/>
        <a:p>
          <a:endParaRPr lang="id-ID"/>
        </a:p>
      </dgm:t>
    </dgm:pt>
    <dgm:pt modelId="{BFFD0C09-B454-435B-8DCD-F7626869CE58}" type="sibTrans" cxnId="{CFB552C4-34F9-453F-B4C1-8234A4EFA0B9}">
      <dgm:prSet/>
      <dgm:spPr/>
      <dgm:t>
        <a:bodyPr/>
        <a:lstStyle/>
        <a:p>
          <a:endParaRPr lang="id-ID"/>
        </a:p>
      </dgm:t>
    </dgm:pt>
    <dgm:pt modelId="{2233D294-DC18-4213-B2A2-9A8EFDE4BEA1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1,8,15,22,29, Oct 2011</a:t>
          </a:r>
          <a:endParaRPr lang="id-ID" sz="2000" dirty="0">
            <a:latin typeface="Estelle Black SF" pitchFamily="2" charset="0"/>
          </a:endParaRPr>
        </a:p>
      </dgm:t>
    </dgm:pt>
    <dgm:pt modelId="{F731F6FD-D51D-48EF-9B6F-3504FB5949B9}" type="parTrans" cxnId="{F049EA09-5CA1-4824-B535-EB035B56B8EA}">
      <dgm:prSet/>
      <dgm:spPr/>
      <dgm:t>
        <a:bodyPr/>
        <a:lstStyle/>
        <a:p>
          <a:endParaRPr lang="id-ID"/>
        </a:p>
      </dgm:t>
    </dgm:pt>
    <dgm:pt modelId="{51795D57-B3B4-405E-BE32-3E62784BAA5A}" type="sibTrans" cxnId="{F049EA09-5CA1-4824-B535-EB035B56B8EA}">
      <dgm:prSet/>
      <dgm:spPr/>
      <dgm:t>
        <a:bodyPr/>
        <a:lstStyle/>
        <a:p>
          <a:endParaRPr lang="id-ID"/>
        </a:p>
      </dgm:t>
    </dgm:pt>
    <dgm:pt modelId="{B667D468-3E47-4CBA-B657-D983BD859527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Jan 14.00 – 16.00</a:t>
          </a:r>
          <a:endParaRPr lang="id-ID" sz="2000" dirty="0">
            <a:latin typeface="Estelle Black SF" pitchFamily="2" charset="0"/>
          </a:endParaRPr>
        </a:p>
      </dgm:t>
    </dgm:pt>
    <dgm:pt modelId="{9B647155-007D-45AA-B13F-860B8147FE87}" type="parTrans" cxnId="{BC4458FE-EFE1-4202-A173-071E6D343573}">
      <dgm:prSet/>
      <dgm:spPr/>
      <dgm:t>
        <a:bodyPr/>
        <a:lstStyle/>
        <a:p>
          <a:endParaRPr lang="id-ID"/>
        </a:p>
      </dgm:t>
    </dgm:pt>
    <dgm:pt modelId="{3973A1F1-B6BB-4016-91CF-22D30791F7F4}" type="sibTrans" cxnId="{BC4458FE-EFE1-4202-A173-071E6D343573}">
      <dgm:prSet/>
      <dgm:spPr/>
      <dgm:t>
        <a:bodyPr/>
        <a:lstStyle/>
        <a:p>
          <a:endParaRPr lang="id-ID"/>
        </a:p>
      </dgm:t>
    </dgm:pt>
    <dgm:pt modelId="{4BB2645C-2186-4AF0-99AD-CD722DB42803}" type="pres">
      <dgm:prSet presAssocID="{70A74F38-3953-4B0C-957C-F1B02A37B69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9A79B4E-2CFC-4B8A-A653-63ECC416290E}" type="pres">
      <dgm:prSet presAssocID="{13A834AF-7455-4857-992F-370F79248160}" presName="circle1" presStyleLbl="node1" presStyleIdx="0" presStyleCnt="3"/>
      <dgm:spPr/>
    </dgm:pt>
    <dgm:pt modelId="{F17E79F5-7A2A-4BCC-8368-F153E0FFC6E0}" type="pres">
      <dgm:prSet presAssocID="{13A834AF-7455-4857-992F-370F79248160}" presName="space" presStyleCnt="0"/>
      <dgm:spPr/>
    </dgm:pt>
    <dgm:pt modelId="{16DB7855-8DDE-4667-9837-9956AF68DF2E}" type="pres">
      <dgm:prSet presAssocID="{13A834AF-7455-4857-992F-370F79248160}" presName="rect1" presStyleLbl="alignAcc1" presStyleIdx="0" presStyleCnt="3" custLinFactNeighborY="-4615"/>
      <dgm:spPr/>
      <dgm:t>
        <a:bodyPr/>
        <a:lstStyle/>
        <a:p>
          <a:endParaRPr lang="id-ID"/>
        </a:p>
      </dgm:t>
    </dgm:pt>
    <dgm:pt modelId="{B74A520E-4A8E-4ADD-B468-9C55A4A9A3C8}" type="pres">
      <dgm:prSet presAssocID="{2233D294-DC18-4213-B2A2-9A8EFDE4BEA1}" presName="vertSpace2" presStyleLbl="node1" presStyleIdx="0" presStyleCnt="3"/>
      <dgm:spPr/>
    </dgm:pt>
    <dgm:pt modelId="{C63ECD95-7F46-4B79-900F-781E24B3CA0D}" type="pres">
      <dgm:prSet presAssocID="{2233D294-DC18-4213-B2A2-9A8EFDE4BEA1}" presName="circle2" presStyleLbl="node1" presStyleIdx="1" presStyleCnt="3"/>
      <dgm:spPr/>
    </dgm:pt>
    <dgm:pt modelId="{66CED94D-8CD8-4DBF-AC20-5CC2F1CCA9FE}" type="pres">
      <dgm:prSet presAssocID="{2233D294-DC18-4213-B2A2-9A8EFDE4BEA1}" presName="rect2" presStyleLbl="alignAcc1" presStyleIdx="1" presStyleCnt="3"/>
      <dgm:spPr/>
      <dgm:t>
        <a:bodyPr/>
        <a:lstStyle/>
        <a:p>
          <a:endParaRPr lang="id-ID"/>
        </a:p>
      </dgm:t>
    </dgm:pt>
    <dgm:pt modelId="{2E9FB01D-A3CC-4D07-AF10-54C9D5985586}" type="pres">
      <dgm:prSet presAssocID="{B667D468-3E47-4CBA-B657-D983BD859527}" presName="vertSpace3" presStyleLbl="node1" presStyleIdx="1" presStyleCnt="3"/>
      <dgm:spPr/>
    </dgm:pt>
    <dgm:pt modelId="{ACADE69D-562A-4CCB-97B0-E615D33D208B}" type="pres">
      <dgm:prSet presAssocID="{B667D468-3E47-4CBA-B657-D983BD859527}" presName="circle3" presStyleLbl="node1" presStyleIdx="2" presStyleCnt="3"/>
      <dgm:spPr/>
    </dgm:pt>
    <dgm:pt modelId="{E6847B80-C651-4490-9859-83EFDBC4EFD4}" type="pres">
      <dgm:prSet presAssocID="{B667D468-3E47-4CBA-B657-D983BD859527}" presName="rect3" presStyleLbl="alignAcc1" presStyleIdx="2" presStyleCnt="3"/>
      <dgm:spPr/>
      <dgm:t>
        <a:bodyPr/>
        <a:lstStyle/>
        <a:p>
          <a:endParaRPr lang="id-ID"/>
        </a:p>
      </dgm:t>
    </dgm:pt>
    <dgm:pt modelId="{C5D7DCC6-FF98-431B-ADC0-B1DC00B1E08D}" type="pres">
      <dgm:prSet presAssocID="{13A834AF-7455-4857-992F-370F7924816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A89C2B-1D5C-4013-93F2-C4271994C3B4}" type="pres">
      <dgm:prSet presAssocID="{2233D294-DC18-4213-B2A2-9A8EFDE4BEA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A91A8D-4073-4040-B178-DD83F14772F4}" type="pres">
      <dgm:prSet presAssocID="{B667D468-3E47-4CBA-B657-D983BD85952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FB552C4-34F9-453F-B4C1-8234A4EFA0B9}" srcId="{70A74F38-3953-4B0C-957C-F1B02A37B69C}" destId="{13A834AF-7455-4857-992F-370F79248160}" srcOrd="0" destOrd="0" parTransId="{F4B3CA80-2074-4591-8238-F8D3EC26C368}" sibTransId="{BFFD0C09-B454-435B-8DCD-F7626869CE58}"/>
    <dgm:cxn modelId="{4C707B44-683A-45B8-9B39-26BC8AA6547C}" type="presOf" srcId="{B667D468-3E47-4CBA-B657-D983BD859527}" destId="{07A91A8D-4073-4040-B178-DD83F14772F4}" srcOrd="1" destOrd="0" presId="urn:microsoft.com/office/officeart/2005/8/layout/target3"/>
    <dgm:cxn modelId="{F049EA09-5CA1-4824-B535-EB035B56B8EA}" srcId="{70A74F38-3953-4B0C-957C-F1B02A37B69C}" destId="{2233D294-DC18-4213-B2A2-9A8EFDE4BEA1}" srcOrd="1" destOrd="0" parTransId="{F731F6FD-D51D-48EF-9B6F-3504FB5949B9}" sibTransId="{51795D57-B3B4-405E-BE32-3E62784BAA5A}"/>
    <dgm:cxn modelId="{D2D83000-894D-4D31-A8CB-319AE7ED0733}" type="presOf" srcId="{2233D294-DC18-4213-B2A2-9A8EFDE4BEA1}" destId="{66CED94D-8CD8-4DBF-AC20-5CC2F1CCA9FE}" srcOrd="0" destOrd="0" presId="urn:microsoft.com/office/officeart/2005/8/layout/target3"/>
    <dgm:cxn modelId="{6F047955-A9A3-4127-A129-A3487836484D}" type="presOf" srcId="{2233D294-DC18-4213-B2A2-9A8EFDE4BEA1}" destId="{CCA89C2B-1D5C-4013-93F2-C4271994C3B4}" srcOrd="1" destOrd="0" presId="urn:microsoft.com/office/officeart/2005/8/layout/target3"/>
    <dgm:cxn modelId="{BB85BF00-73B4-4B20-8D66-04E83A0C879F}" type="presOf" srcId="{13A834AF-7455-4857-992F-370F79248160}" destId="{16DB7855-8DDE-4667-9837-9956AF68DF2E}" srcOrd="0" destOrd="0" presId="urn:microsoft.com/office/officeart/2005/8/layout/target3"/>
    <dgm:cxn modelId="{639378D3-7705-454E-AADA-03A6804CECBD}" type="presOf" srcId="{13A834AF-7455-4857-992F-370F79248160}" destId="{C5D7DCC6-FF98-431B-ADC0-B1DC00B1E08D}" srcOrd="1" destOrd="0" presId="urn:microsoft.com/office/officeart/2005/8/layout/target3"/>
    <dgm:cxn modelId="{AD762104-7E04-4553-84AA-67058071AB40}" type="presOf" srcId="{B667D468-3E47-4CBA-B657-D983BD859527}" destId="{E6847B80-C651-4490-9859-83EFDBC4EFD4}" srcOrd="0" destOrd="0" presId="urn:microsoft.com/office/officeart/2005/8/layout/target3"/>
    <dgm:cxn modelId="{BC4458FE-EFE1-4202-A173-071E6D343573}" srcId="{70A74F38-3953-4B0C-957C-F1B02A37B69C}" destId="{B667D468-3E47-4CBA-B657-D983BD859527}" srcOrd="2" destOrd="0" parTransId="{9B647155-007D-45AA-B13F-860B8147FE87}" sibTransId="{3973A1F1-B6BB-4016-91CF-22D30791F7F4}"/>
    <dgm:cxn modelId="{4D8A1C42-E151-4D5E-BDAB-12197325913E}" type="presOf" srcId="{70A74F38-3953-4B0C-957C-F1B02A37B69C}" destId="{4BB2645C-2186-4AF0-99AD-CD722DB42803}" srcOrd="0" destOrd="0" presId="urn:microsoft.com/office/officeart/2005/8/layout/target3"/>
    <dgm:cxn modelId="{57AB7069-25BD-4B34-A875-60F11673E798}" type="presParOf" srcId="{4BB2645C-2186-4AF0-99AD-CD722DB42803}" destId="{39A79B4E-2CFC-4B8A-A653-63ECC416290E}" srcOrd="0" destOrd="0" presId="urn:microsoft.com/office/officeart/2005/8/layout/target3"/>
    <dgm:cxn modelId="{9CAC674E-267C-462D-8C35-11D31635782D}" type="presParOf" srcId="{4BB2645C-2186-4AF0-99AD-CD722DB42803}" destId="{F17E79F5-7A2A-4BCC-8368-F153E0FFC6E0}" srcOrd="1" destOrd="0" presId="urn:microsoft.com/office/officeart/2005/8/layout/target3"/>
    <dgm:cxn modelId="{C4474386-F24D-4278-AF6F-A735C5D8D094}" type="presParOf" srcId="{4BB2645C-2186-4AF0-99AD-CD722DB42803}" destId="{16DB7855-8DDE-4667-9837-9956AF68DF2E}" srcOrd="2" destOrd="0" presId="urn:microsoft.com/office/officeart/2005/8/layout/target3"/>
    <dgm:cxn modelId="{44AEEFA8-F889-4021-81E5-7FB4D643E472}" type="presParOf" srcId="{4BB2645C-2186-4AF0-99AD-CD722DB42803}" destId="{B74A520E-4A8E-4ADD-B468-9C55A4A9A3C8}" srcOrd="3" destOrd="0" presId="urn:microsoft.com/office/officeart/2005/8/layout/target3"/>
    <dgm:cxn modelId="{06ADADB3-FC6C-4BFF-951A-70359338FBC1}" type="presParOf" srcId="{4BB2645C-2186-4AF0-99AD-CD722DB42803}" destId="{C63ECD95-7F46-4B79-900F-781E24B3CA0D}" srcOrd="4" destOrd="0" presId="urn:microsoft.com/office/officeart/2005/8/layout/target3"/>
    <dgm:cxn modelId="{747E1891-B9B3-418B-B047-F9A773029516}" type="presParOf" srcId="{4BB2645C-2186-4AF0-99AD-CD722DB42803}" destId="{66CED94D-8CD8-4DBF-AC20-5CC2F1CCA9FE}" srcOrd="5" destOrd="0" presId="urn:microsoft.com/office/officeart/2005/8/layout/target3"/>
    <dgm:cxn modelId="{E781D917-C7BB-42DD-957E-F009AC676B0E}" type="presParOf" srcId="{4BB2645C-2186-4AF0-99AD-CD722DB42803}" destId="{2E9FB01D-A3CC-4D07-AF10-54C9D5985586}" srcOrd="6" destOrd="0" presId="urn:microsoft.com/office/officeart/2005/8/layout/target3"/>
    <dgm:cxn modelId="{723D7C7A-1792-422D-8A08-6755F293E36C}" type="presParOf" srcId="{4BB2645C-2186-4AF0-99AD-CD722DB42803}" destId="{ACADE69D-562A-4CCB-97B0-E615D33D208B}" srcOrd="7" destOrd="0" presId="urn:microsoft.com/office/officeart/2005/8/layout/target3"/>
    <dgm:cxn modelId="{30BBAD68-D5AD-48DE-AAB6-63F2144EC7C8}" type="presParOf" srcId="{4BB2645C-2186-4AF0-99AD-CD722DB42803}" destId="{E6847B80-C651-4490-9859-83EFDBC4EFD4}" srcOrd="8" destOrd="0" presId="urn:microsoft.com/office/officeart/2005/8/layout/target3"/>
    <dgm:cxn modelId="{FD18E5EC-DD83-4DD1-B451-384C5E7B3E76}" type="presParOf" srcId="{4BB2645C-2186-4AF0-99AD-CD722DB42803}" destId="{C5D7DCC6-FF98-431B-ADC0-B1DC00B1E08D}" srcOrd="9" destOrd="0" presId="urn:microsoft.com/office/officeart/2005/8/layout/target3"/>
    <dgm:cxn modelId="{D697FB61-6A0F-40FF-8607-1698C43A9668}" type="presParOf" srcId="{4BB2645C-2186-4AF0-99AD-CD722DB42803}" destId="{CCA89C2B-1D5C-4013-93F2-C4271994C3B4}" srcOrd="10" destOrd="0" presId="urn:microsoft.com/office/officeart/2005/8/layout/target3"/>
    <dgm:cxn modelId="{BA6B01FF-1C24-41A4-A1F9-28235324B569}" type="presParOf" srcId="{4BB2645C-2186-4AF0-99AD-CD722DB42803}" destId="{07A91A8D-4073-4040-B178-DD83F14772F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74F38-3953-4B0C-957C-F1B02A37B69C}" type="doc">
      <dgm:prSet loTypeId="urn:microsoft.com/office/officeart/2005/8/layout/target3" loCatId="list" qsTypeId="urn:microsoft.com/office/officeart/2005/8/quickstyle/3d1" qsCatId="3D" csTypeId="urn:microsoft.com/office/officeart/2005/8/colors/accent2_3" csCatId="accent2" phldr="1"/>
      <dgm:spPr/>
    </dgm:pt>
    <dgm:pt modelId="{13A834AF-7455-4857-992F-370F79248160}">
      <dgm:prSet phldrT="[Text]" custT="1"/>
      <dgm:spPr/>
      <dgm:t>
        <a:bodyPr/>
        <a:lstStyle/>
        <a:p>
          <a:r>
            <a:rPr lang="en-US" sz="2000" dirty="0" err="1" smtClean="0">
              <a:latin typeface="Estelle Black SF" pitchFamily="2" charset="0"/>
            </a:rPr>
            <a:t>Jadwal</a:t>
          </a:r>
          <a:endParaRPr lang="id-ID" sz="2000" dirty="0">
            <a:latin typeface="Estelle Black SF" pitchFamily="2" charset="0"/>
          </a:endParaRPr>
        </a:p>
      </dgm:t>
    </dgm:pt>
    <dgm:pt modelId="{F4B3CA80-2074-4591-8238-F8D3EC26C368}" type="parTrans" cxnId="{CFB552C4-34F9-453F-B4C1-8234A4EFA0B9}">
      <dgm:prSet/>
      <dgm:spPr/>
      <dgm:t>
        <a:bodyPr/>
        <a:lstStyle/>
        <a:p>
          <a:endParaRPr lang="id-ID"/>
        </a:p>
      </dgm:t>
    </dgm:pt>
    <dgm:pt modelId="{BFFD0C09-B454-435B-8DCD-F7626869CE58}" type="sibTrans" cxnId="{CFB552C4-34F9-453F-B4C1-8234A4EFA0B9}">
      <dgm:prSet/>
      <dgm:spPr/>
      <dgm:t>
        <a:bodyPr/>
        <a:lstStyle/>
        <a:p>
          <a:endParaRPr lang="id-ID"/>
        </a:p>
      </dgm:t>
    </dgm:pt>
    <dgm:pt modelId="{2233D294-DC18-4213-B2A2-9A8EFDE4BEA1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1, 5&amp;8, 12&amp;15, 19&amp;22</a:t>
          </a:r>
          <a:endParaRPr lang="id-ID" sz="2000" dirty="0">
            <a:latin typeface="Estelle Black SF" pitchFamily="2" charset="0"/>
          </a:endParaRPr>
        </a:p>
      </dgm:t>
    </dgm:pt>
    <dgm:pt modelId="{F731F6FD-D51D-48EF-9B6F-3504FB5949B9}" type="parTrans" cxnId="{F049EA09-5CA1-4824-B535-EB035B56B8EA}">
      <dgm:prSet/>
      <dgm:spPr/>
      <dgm:t>
        <a:bodyPr/>
        <a:lstStyle/>
        <a:p>
          <a:endParaRPr lang="id-ID"/>
        </a:p>
      </dgm:t>
    </dgm:pt>
    <dgm:pt modelId="{51795D57-B3B4-405E-BE32-3E62784BAA5A}" type="sibTrans" cxnId="{F049EA09-5CA1-4824-B535-EB035B56B8EA}">
      <dgm:prSet/>
      <dgm:spPr/>
      <dgm:t>
        <a:bodyPr/>
        <a:lstStyle/>
        <a:p>
          <a:endParaRPr lang="id-ID"/>
        </a:p>
      </dgm:t>
    </dgm:pt>
    <dgm:pt modelId="{B667D468-3E47-4CBA-B657-D983BD859527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26 &amp; 29 October 2011</a:t>
          </a:r>
          <a:endParaRPr lang="id-ID" sz="2000" dirty="0">
            <a:latin typeface="Estelle Black SF" pitchFamily="2" charset="0"/>
          </a:endParaRPr>
        </a:p>
      </dgm:t>
    </dgm:pt>
    <dgm:pt modelId="{3973A1F1-B6BB-4016-91CF-22D30791F7F4}" type="sibTrans" cxnId="{BC4458FE-EFE1-4202-A173-071E6D343573}">
      <dgm:prSet/>
      <dgm:spPr/>
      <dgm:t>
        <a:bodyPr/>
        <a:lstStyle/>
        <a:p>
          <a:endParaRPr lang="id-ID"/>
        </a:p>
      </dgm:t>
    </dgm:pt>
    <dgm:pt modelId="{9B647155-007D-45AA-B13F-860B8147FE87}" type="parTrans" cxnId="{BC4458FE-EFE1-4202-A173-071E6D343573}">
      <dgm:prSet/>
      <dgm:spPr/>
      <dgm:t>
        <a:bodyPr/>
        <a:lstStyle/>
        <a:p>
          <a:endParaRPr lang="id-ID"/>
        </a:p>
      </dgm:t>
    </dgm:pt>
    <dgm:pt modelId="{4BB2645C-2186-4AF0-99AD-CD722DB42803}" type="pres">
      <dgm:prSet presAssocID="{70A74F38-3953-4B0C-957C-F1B02A37B69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9A79B4E-2CFC-4B8A-A653-63ECC416290E}" type="pres">
      <dgm:prSet presAssocID="{13A834AF-7455-4857-992F-370F79248160}" presName="circle1" presStyleLbl="node1" presStyleIdx="0" presStyleCnt="3"/>
      <dgm:spPr/>
    </dgm:pt>
    <dgm:pt modelId="{F17E79F5-7A2A-4BCC-8368-F153E0FFC6E0}" type="pres">
      <dgm:prSet presAssocID="{13A834AF-7455-4857-992F-370F79248160}" presName="space" presStyleCnt="0"/>
      <dgm:spPr/>
    </dgm:pt>
    <dgm:pt modelId="{16DB7855-8DDE-4667-9837-9956AF68DF2E}" type="pres">
      <dgm:prSet presAssocID="{13A834AF-7455-4857-992F-370F79248160}" presName="rect1" presStyleLbl="alignAcc1" presStyleIdx="0" presStyleCnt="3" custLinFactNeighborY="-4615"/>
      <dgm:spPr/>
      <dgm:t>
        <a:bodyPr/>
        <a:lstStyle/>
        <a:p>
          <a:endParaRPr lang="id-ID"/>
        </a:p>
      </dgm:t>
    </dgm:pt>
    <dgm:pt modelId="{B74A520E-4A8E-4ADD-B468-9C55A4A9A3C8}" type="pres">
      <dgm:prSet presAssocID="{2233D294-DC18-4213-B2A2-9A8EFDE4BEA1}" presName="vertSpace2" presStyleLbl="node1" presStyleIdx="0" presStyleCnt="3"/>
      <dgm:spPr/>
    </dgm:pt>
    <dgm:pt modelId="{C63ECD95-7F46-4B79-900F-781E24B3CA0D}" type="pres">
      <dgm:prSet presAssocID="{2233D294-DC18-4213-B2A2-9A8EFDE4BEA1}" presName="circle2" presStyleLbl="node1" presStyleIdx="1" presStyleCnt="3"/>
      <dgm:spPr/>
    </dgm:pt>
    <dgm:pt modelId="{66CED94D-8CD8-4DBF-AC20-5CC2F1CCA9FE}" type="pres">
      <dgm:prSet presAssocID="{2233D294-DC18-4213-B2A2-9A8EFDE4BEA1}" presName="rect2" presStyleLbl="alignAcc1" presStyleIdx="1" presStyleCnt="3" custScaleY="125641"/>
      <dgm:spPr/>
      <dgm:t>
        <a:bodyPr/>
        <a:lstStyle/>
        <a:p>
          <a:endParaRPr lang="id-ID"/>
        </a:p>
      </dgm:t>
    </dgm:pt>
    <dgm:pt modelId="{2E9FB01D-A3CC-4D07-AF10-54C9D5985586}" type="pres">
      <dgm:prSet presAssocID="{B667D468-3E47-4CBA-B657-D983BD859527}" presName="vertSpace3" presStyleLbl="node1" presStyleIdx="1" presStyleCnt="3"/>
      <dgm:spPr/>
    </dgm:pt>
    <dgm:pt modelId="{ACADE69D-562A-4CCB-97B0-E615D33D208B}" type="pres">
      <dgm:prSet presAssocID="{B667D468-3E47-4CBA-B657-D983BD859527}" presName="circle3" presStyleLbl="node1" presStyleIdx="2" presStyleCnt="3"/>
      <dgm:spPr/>
    </dgm:pt>
    <dgm:pt modelId="{E6847B80-C651-4490-9859-83EFDBC4EFD4}" type="pres">
      <dgm:prSet presAssocID="{B667D468-3E47-4CBA-B657-D983BD859527}" presName="rect3" presStyleLbl="alignAcc1" presStyleIdx="2" presStyleCnt="3" custLinFactNeighborX="461"/>
      <dgm:spPr/>
      <dgm:t>
        <a:bodyPr/>
        <a:lstStyle/>
        <a:p>
          <a:endParaRPr lang="id-ID"/>
        </a:p>
      </dgm:t>
    </dgm:pt>
    <dgm:pt modelId="{C5D7DCC6-FF98-431B-ADC0-B1DC00B1E08D}" type="pres">
      <dgm:prSet presAssocID="{13A834AF-7455-4857-992F-370F7924816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A89C2B-1D5C-4013-93F2-C4271994C3B4}" type="pres">
      <dgm:prSet presAssocID="{2233D294-DC18-4213-B2A2-9A8EFDE4BEA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A91A8D-4073-4040-B178-DD83F14772F4}" type="pres">
      <dgm:prSet presAssocID="{B667D468-3E47-4CBA-B657-D983BD85952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B1D5E63-ADCB-4572-8922-A887DE376AED}" type="presOf" srcId="{B667D468-3E47-4CBA-B657-D983BD859527}" destId="{E6847B80-C651-4490-9859-83EFDBC4EFD4}" srcOrd="0" destOrd="0" presId="urn:microsoft.com/office/officeart/2005/8/layout/target3"/>
    <dgm:cxn modelId="{CFB552C4-34F9-453F-B4C1-8234A4EFA0B9}" srcId="{70A74F38-3953-4B0C-957C-F1B02A37B69C}" destId="{13A834AF-7455-4857-992F-370F79248160}" srcOrd="0" destOrd="0" parTransId="{F4B3CA80-2074-4591-8238-F8D3EC26C368}" sibTransId="{BFFD0C09-B454-435B-8DCD-F7626869CE58}"/>
    <dgm:cxn modelId="{F049EA09-5CA1-4824-B535-EB035B56B8EA}" srcId="{70A74F38-3953-4B0C-957C-F1B02A37B69C}" destId="{2233D294-DC18-4213-B2A2-9A8EFDE4BEA1}" srcOrd="1" destOrd="0" parTransId="{F731F6FD-D51D-48EF-9B6F-3504FB5949B9}" sibTransId="{51795D57-B3B4-405E-BE32-3E62784BAA5A}"/>
    <dgm:cxn modelId="{9B434951-B59B-4609-A51D-CDEF2B9D36C5}" type="presOf" srcId="{13A834AF-7455-4857-992F-370F79248160}" destId="{C5D7DCC6-FF98-431B-ADC0-B1DC00B1E08D}" srcOrd="1" destOrd="0" presId="urn:microsoft.com/office/officeart/2005/8/layout/target3"/>
    <dgm:cxn modelId="{E3A179D3-A6F0-41EF-B40F-32520E3567C5}" type="presOf" srcId="{B667D468-3E47-4CBA-B657-D983BD859527}" destId="{07A91A8D-4073-4040-B178-DD83F14772F4}" srcOrd="1" destOrd="0" presId="urn:microsoft.com/office/officeart/2005/8/layout/target3"/>
    <dgm:cxn modelId="{77248940-E33B-4641-BEAB-E65983CCB8B0}" type="presOf" srcId="{2233D294-DC18-4213-B2A2-9A8EFDE4BEA1}" destId="{CCA89C2B-1D5C-4013-93F2-C4271994C3B4}" srcOrd="1" destOrd="0" presId="urn:microsoft.com/office/officeart/2005/8/layout/target3"/>
    <dgm:cxn modelId="{84BF6415-9DC5-43C4-9091-713263C3DC1C}" type="presOf" srcId="{70A74F38-3953-4B0C-957C-F1B02A37B69C}" destId="{4BB2645C-2186-4AF0-99AD-CD722DB42803}" srcOrd="0" destOrd="0" presId="urn:microsoft.com/office/officeart/2005/8/layout/target3"/>
    <dgm:cxn modelId="{1F9117B0-422B-4103-925E-680D7762DEBE}" type="presOf" srcId="{13A834AF-7455-4857-992F-370F79248160}" destId="{16DB7855-8DDE-4667-9837-9956AF68DF2E}" srcOrd="0" destOrd="0" presId="urn:microsoft.com/office/officeart/2005/8/layout/target3"/>
    <dgm:cxn modelId="{C881A7E0-7C58-4F20-97F0-D865204E0C36}" type="presOf" srcId="{2233D294-DC18-4213-B2A2-9A8EFDE4BEA1}" destId="{66CED94D-8CD8-4DBF-AC20-5CC2F1CCA9FE}" srcOrd="0" destOrd="0" presId="urn:microsoft.com/office/officeart/2005/8/layout/target3"/>
    <dgm:cxn modelId="{BC4458FE-EFE1-4202-A173-071E6D343573}" srcId="{70A74F38-3953-4B0C-957C-F1B02A37B69C}" destId="{B667D468-3E47-4CBA-B657-D983BD859527}" srcOrd="2" destOrd="0" parTransId="{9B647155-007D-45AA-B13F-860B8147FE87}" sibTransId="{3973A1F1-B6BB-4016-91CF-22D30791F7F4}"/>
    <dgm:cxn modelId="{06A24879-E936-4038-841B-045B24DB1F7B}" type="presParOf" srcId="{4BB2645C-2186-4AF0-99AD-CD722DB42803}" destId="{39A79B4E-2CFC-4B8A-A653-63ECC416290E}" srcOrd="0" destOrd="0" presId="urn:microsoft.com/office/officeart/2005/8/layout/target3"/>
    <dgm:cxn modelId="{08CFF770-E1BE-456C-950C-30F6513CE4ED}" type="presParOf" srcId="{4BB2645C-2186-4AF0-99AD-CD722DB42803}" destId="{F17E79F5-7A2A-4BCC-8368-F153E0FFC6E0}" srcOrd="1" destOrd="0" presId="urn:microsoft.com/office/officeart/2005/8/layout/target3"/>
    <dgm:cxn modelId="{AF151759-A6E7-4A3B-961A-517B867D92E3}" type="presParOf" srcId="{4BB2645C-2186-4AF0-99AD-CD722DB42803}" destId="{16DB7855-8DDE-4667-9837-9956AF68DF2E}" srcOrd="2" destOrd="0" presId="urn:microsoft.com/office/officeart/2005/8/layout/target3"/>
    <dgm:cxn modelId="{6F3A0557-91C3-46B4-8EE3-E2D18E9277E3}" type="presParOf" srcId="{4BB2645C-2186-4AF0-99AD-CD722DB42803}" destId="{B74A520E-4A8E-4ADD-B468-9C55A4A9A3C8}" srcOrd="3" destOrd="0" presId="urn:microsoft.com/office/officeart/2005/8/layout/target3"/>
    <dgm:cxn modelId="{4387D504-9744-4F6C-92B0-B4018AABBF51}" type="presParOf" srcId="{4BB2645C-2186-4AF0-99AD-CD722DB42803}" destId="{C63ECD95-7F46-4B79-900F-781E24B3CA0D}" srcOrd="4" destOrd="0" presId="urn:microsoft.com/office/officeart/2005/8/layout/target3"/>
    <dgm:cxn modelId="{2CDB65AD-3C19-4BD8-B22C-1B0846FDBA85}" type="presParOf" srcId="{4BB2645C-2186-4AF0-99AD-CD722DB42803}" destId="{66CED94D-8CD8-4DBF-AC20-5CC2F1CCA9FE}" srcOrd="5" destOrd="0" presId="urn:microsoft.com/office/officeart/2005/8/layout/target3"/>
    <dgm:cxn modelId="{AB874865-0B64-4B96-8D6E-4466D0B33194}" type="presParOf" srcId="{4BB2645C-2186-4AF0-99AD-CD722DB42803}" destId="{2E9FB01D-A3CC-4D07-AF10-54C9D5985586}" srcOrd="6" destOrd="0" presId="urn:microsoft.com/office/officeart/2005/8/layout/target3"/>
    <dgm:cxn modelId="{CFB3DC72-F2C8-48DD-94BD-0DAA2DF21044}" type="presParOf" srcId="{4BB2645C-2186-4AF0-99AD-CD722DB42803}" destId="{ACADE69D-562A-4CCB-97B0-E615D33D208B}" srcOrd="7" destOrd="0" presId="urn:microsoft.com/office/officeart/2005/8/layout/target3"/>
    <dgm:cxn modelId="{68916731-F847-405A-929C-366103FA578F}" type="presParOf" srcId="{4BB2645C-2186-4AF0-99AD-CD722DB42803}" destId="{E6847B80-C651-4490-9859-83EFDBC4EFD4}" srcOrd="8" destOrd="0" presId="urn:microsoft.com/office/officeart/2005/8/layout/target3"/>
    <dgm:cxn modelId="{2222B4F1-CC02-4D69-B8A3-36EE35640E40}" type="presParOf" srcId="{4BB2645C-2186-4AF0-99AD-CD722DB42803}" destId="{C5D7DCC6-FF98-431B-ADC0-B1DC00B1E08D}" srcOrd="9" destOrd="0" presId="urn:microsoft.com/office/officeart/2005/8/layout/target3"/>
    <dgm:cxn modelId="{1B4E0345-F615-41EF-8305-0E1F896B8AB7}" type="presParOf" srcId="{4BB2645C-2186-4AF0-99AD-CD722DB42803}" destId="{CCA89C2B-1D5C-4013-93F2-C4271994C3B4}" srcOrd="10" destOrd="0" presId="urn:microsoft.com/office/officeart/2005/8/layout/target3"/>
    <dgm:cxn modelId="{8151A40D-8E1F-41EA-865A-D25820291CED}" type="presParOf" srcId="{4BB2645C-2186-4AF0-99AD-CD722DB42803}" destId="{07A91A8D-4073-4040-B178-DD83F14772F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74F38-3953-4B0C-957C-F1B02A37B69C}" type="doc">
      <dgm:prSet loTypeId="urn:microsoft.com/office/officeart/2005/8/layout/target3" loCatId="list" qsTypeId="urn:microsoft.com/office/officeart/2005/8/quickstyle/3d1" qsCatId="3D" csTypeId="urn:microsoft.com/office/officeart/2005/8/colors/accent2_3" csCatId="accent2" phldr="1"/>
      <dgm:spPr/>
    </dgm:pt>
    <dgm:pt modelId="{13A834AF-7455-4857-992F-370F79248160}">
      <dgm:prSet phldrT="[Text]" custT="1"/>
      <dgm:spPr/>
      <dgm:t>
        <a:bodyPr/>
        <a:lstStyle/>
        <a:p>
          <a:r>
            <a:rPr lang="en-US" sz="2000" dirty="0" err="1" smtClean="0">
              <a:latin typeface="Estelle Black SF" pitchFamily="2" charset="0"/>
            </a:rPr>
            <a:t>Jadwal</a:t>
          </a:r>
          <a:endParaRPr lang="id-ID" sz="2000" dirty="0">
            <a:latin typeface="Estelle Black SF" pitchFamily="2" charset="0"/>
          </a:endParaRPr>
        </a:p>
      </dgm:t>
    </dgm:pt>
    <dgm:pt modelId="{F4B3CA80-2074-4591-8238-F8D3EC26C368}" type="parTrans" cxnId="{CFB552C4-34F9-453F-B4C1-8234A4EFA0B9}">
      <dgm:prSet/>
      <dgm:spPr/>
      <dgm:t>
        <a:bodyPr/>
        <a:lstStyle/>
        <a:p>
          <a:endParaRPr lang="id-ID"/>
        </a:p>
      </dgm:t>
    </dgm:pt>
    <dgm:pt modelId="{BFFD0C09-B454-435B-8DCD-F7626869CE58}" type="sibTrans" cxnId="{CFB552C4-34F9-453F-B4C1-8234A4EFA0B9}">
      <dgm:prSet/>
      <dgm:spPr/>
      <dgm:t>
        <a:bodyPr/>
        <a:lstStyle/>
        <a:p>
          <a:endParaRPr lang="id-ID"/>
        </a:p>
      </dgm:t>
    </dgm:pt>
    <dgm:pt modelId="{B667D468-3E47-4CBA-B657-D983BD859527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1, 8, 15, 22, 29</a:t>
          </a:r>
        </a:p>
        <a:p>
          <a:r>
            <a:rPr lang="en-US" sz="2000" dirty="0" err="1" smtClean="0">
              <a:latin typeface="Estelle Black SF" pitchFamily="2" charset="0"/>
            </a:rPr>
            <a:t>Oktober</a:t>
          </a:r>
          <a:r>
            <a:rPr lang="en-US" sz="2000" dirty="0" smtClean="0">
              <a:latin typeface="Estelle Black SF" pitchFamily="2" charset="0"/>
            </a:rPr>
            <a:t> 2011</a:t>
          </a:r>
          <a:endParaRPr lang="id-ID" sz="2000" dirty="0">
            <a:latin typeface="Estelle Black SF" pitchFamily="2" charset="0"/>
          </a:endParaRPr>
        </a:p>
      </dgm:t>
    </dgm:pt>
    <dgm:pt modelId="{3973A1F1-B6BB-4016-91CF-22D30791F7F4}" type="sibTrans" cxnId="{BC4458FE-EFE1-4202-A173-071E6D343573}">
      <dgm:prSet/>
      <dgm:spPr/>
      <dgm:t>
        <a:bodyPr/>
        <a:lstStyle/>
        <a:p>
          <a:endParaRPr lang="id-ID"/>
        </a:p>
      </dgm:t>
    </dgm:pt>
    <dgm:pt modelId="{9B647155-007D-45AA-B13F-860B8147FE87}" type="parTrans" cxnId="{BC4458FE-EFE1-4202-A173-071E6D343573}">
      <dgm:prSet/>
      <dgm:spPr/>
      <dgm:t>
        <a:bodyPr/>
        <a:lstStyle/>
        <a:p>
          <a:endParaRPr lang="id-ID"/>
        </a:p>
      </dgm:t>
    </dgm:pt>
    <dgm:pt modelId="{4BB2645C-2186-4AF0-99AD-CD722DB42803}" type="pres">
      <dgm:prSet presAssocID="{70A74F38-3953-4B0C-957C-F1B02A37B69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9A79B4E-2CFC-4B8A-A653-63ECC416290E}" type="pres">
      <dgm:prSet presAssocID="{13A834AF-7455-4857-992F-370F79248160}" presName="circle1" presStyleLbl="node1" presStyleIdx="0" presStyleCnt="2" custLinFactNeighborY="-923"/>
      <dgm:spPr/>
    </dgm:pt>
    <dgm:pt modelId="{F17E79F5-7A2A-4BCC-8368-F153E0FFC6E0}" type="pres">
      <dgm:prSet presAssocID="{13A834AF-7455-4857-992F-370F79248160}" presName="space" presStyleCnt="0"/>
      <dgm:spPr/>
    </dgm:pt>
    <dgm:pt modelId="{16DB7855-8DDE-4667-9837-9956AF68DF2E}" type="pres">
      <dgm:prSet presAssocID="{13A834AF-7455-4857-992F-370F79248160}" presName="rect1" presStyleLbl="alignAcc1" presStyleIdx="0" presStyleCnt="2" custLinFactNeighborX="-2715"/>
      <dgm:spPr/>
      <dgm:t>
        <a:bodyPr/>
        <a:lstStyle/>
        <a:p>
          <a:endParaRPr lang="id-ID"/>
        </a:p>
      </dgm:t>
    </dgm:pt>
    <dgm:pt modelId="{5283CE19-5163-41F2-B5A0-62B1A61D66C3}" type="pres">
      <dgm:prSet presAssocID="{B667D468-3E47-4CBA-B657-D983BD859527}" presName="vertSpace2" presStyleLbl="node1" presStyleIdx="0" presStyleCnt="2"/>
      <dgm:spPr/>
    </dgm:pt>
    <dgm:pt modelId="{249D274E-9C42-404F-84A2-0B48B6A27FB2}" type="pres">
      <dgm:prSet presAssocID="{B667D468-3E47-4CBA-B657-D983BD859527}" presName="circle2" presStyleLbl="node1" presStyleIdx="1" presStyleCnt="2"/>
      <dgm:spPr/>
    </dgm:pt>
    <dgm:pt modelId="{C9F54DF9-5CF0-4F61-A3DC-9E5694BABD8D}" type="pres">
      <dgm:prSet presAssocID="{B667D468-3E47-4CBA-B657-D983BD859527}" presName="rect2" presStyleLbl="alignAcc1" presStyleIdx="1" presStyleCnt="2" custLinFactNeighborX="-2715"/>
      <dgm:spPr/>
      <dgm:t>
        <a:bodyPr/>
        <a:lstStyle/>
        <a:p>
          <a:endParaRPr lang="id-ID"/>
        </a:p>
      </dgm:t>
    </dgm:pt>
    <dgm:pt modelId="{C5D7DCC6-FF98-431B-ADC0-B1DC00B1E08D}" type="pres">
      <dgm:prSet presAssocID="{13A834AF-7455-4857-992F-370F79248160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2663C1-CA78-4093-BCD4-6423163DADF0}" type="pres">
      <dgm:prSet presAssocID="{B667D468-3E47-4CBA-B657-D983BD85952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FB552C4-34F9-453F-B4C1-8234A4EFA0B9}" srcId="{70A74F38-3953-4B0C-957C-F1B02A37B69C}" destId="{13A834AF-7455-4857-992F-370F79248160}" srcOrd="0" destOrd="0" parTransId="{F4B3CA80-2074-4591-8238-F8D3EC26C368}" sibTransId="{BFFD0C09-B454-435B-8DCD-F7626869CE58}"/>
    <dgm:cxn modelId="{238C254D-1E51-4EEA-B95C-C09ABA86092B}" type="presOf" srcId="{13A834AF-7455-4857-992F-370F79248160}" destId="{16DB7855-8DDE-4667-9837-9956AF68DF2E}" srcOrd="0" destOrd="0" presId="urn:microsoft.com/office/officeart/2005/8/layout/target3"/>
    <dgm:cxn modelId="{905632FA-4300-4B10-A414-93AA4B842664}" type="presOf" srcId="{B667D468-3E47-4CBA-B657-D983BD859527}" destId="{B82663C1-CA78-4093-BCD4-6423163DADF0}" srcOrd="1" destOrd="0" presId="urn:microsoft.com/office/officeart/2005/8/layout/target3"/>
    <dgm:cxn modelId="{C6022F71-AEC3-49BD-B26B-5E7568C4F66E}" type="presOf" srcId="{70A74F38-3953-4B0C-957C-F1B02A37B69C}" destId="{4BB2645C-2186-4AF0-99AD-CD722DB42803}" srcOrd="0" destOrd="0" presId="urn:microsoft.com/office/officeart/2005/8/layout/target3"/>
    <dgm:cxn modelId="{DCFEA211-B156-4501-AD79-92F8365D90C6}" type="presOf" srcId="{B667D468-3E47-4CBA-B657-D983BD859527}" destId="{C9F54DF9-5CF0-4F61-A3DC-9E5694BABD8D}" srcOrd="0" destOrd="0" presId="urn:microsoft.com/office/officeart/2005/8/layout/target3"/>
    <dgm:cxn modelId="{BC4458FE-EFE1-4202-A173-071E6D343573}" srcId="{70A74F38-3953-4B0C-957C-F1B02A37B69C}" destId="{B667D468-3E47-4CBA-B657-D983BD859527}" srcOrd="1" destOrd="0" parTransId="{9B647155-007D-45AA-B13F-860B8147FE87}" sibTransId="{3973A1F1-B6BB-4016-91CF-22D30791F7F4}"/>
    <dgm:cxn modelId="{78DA2FF4-4A4B-4BCC-895A-E97F173764A2}" type="presOf" srcId="{13A834AF-7455-4857-992F-370F79248160}" destId="{C5D7DCC6-FF98-431B-ADC0-B1DC00B1E08D}" srcOrd="1" destOrd="0" presId="urn:microsoft.com/office/officeart/2005/8/layout/target3"/>
    <dgm:cxn modelId="{A753929B-5F2B-4F10-BDC7-87FF4FA8C489}" type="presParOf" srcId="{4BB2645C-2186-4AF0-99AD-CD722DB42803}" destId="{39A79B4E-2CFC-4B8A-A653-63ECC416290E}" srcOrd="0" destOrd="0" presId="urn:microsoft.com/office/officeart/2005/8/layout/target3"/>
    <dgm:cxn modelId="{E677AF3E-77FC-4619-8262-B69733D55D09}" type="presParOf" srcId="{4BB2645C-2186-4AF0-99AD-CD722DB42803}" destId="{F17E79F5-7A2A-4BCC-8368-F153E0FFC6E0}" srcOrd="1" destOrd="0" presId="urn:microsoft.com/office/officeart/2005/8/layout/target3"/>
    <dgm:cxn modelId="{D6B1D96B-9CE9-49B2-A797-2B63A4BA20B4}" type="presParOf" srcId="{4BB2645C-2186-4AF0-99AD-CD722DB42803}" destId="{16DB7855-8DDE-4667-9837-9956AF68DF2E}" srcOrd="2" destOrd="0" presId="urn:microsoft.com/office/officeart/2005/8/layout/target3"/>
    <dgm:cxn modelId="{B609CA89-DD8C-4D6D-B799-18BF5B2130F3}" type="presParOf" srcId="{4BB2645C-2186-4AF0-99AD-CD722DB42803}" destId="{5283CE19-5163-41F2-B5A0-62B1A61D66C3}" srcOrd="3" destOrd="0" presId="urn:microsoft.com/office/officeart/2005/8/layout/target3"/>
    <dgm:cxn modelId="{4C695420-39B5-4762-9D92-B8D66AC6F02E}" type="presParOf" srcId="{4BB2645C-2186-4AF0-99AD-CD722DB42803}" destId="{249D274E-9C42-404F-84A2-0B48B6A27FB2}" srcOrd="4" destOrd="0" presId="urn:microsoft.com/office/officeart/2005/8/layout/target3"/>
    <dgm:cxn modelId="{FF112BCC-B0DB-490F-8486-5B56B14E94DD}" type="presParOf" srcId="{4BB2645C-2186-4AF0-99AD-CD722DB42803}" destId="{C9F54DF9-5CF0-4F61-A3DC-9E5694BABD8D}" srcOrd="5" destOrd="0" presId="urn:microsoft.com/office/officeart/2005/8/layout/target3"/>
    <dgm:cxn modelId="{F9D9CE37-B688-4CC5-91CB-5F886D7EEFC2}" type="presParOf" srcId="{4BB2645C-2186-4AF0-99AD-CD722DB42803}" destId="{C5D7DCC6-FF98-431B-ADC0-B1DC00B1E08D}" srcOrd="6" destOrd="0" presId="urn:microsoft.com/office/officeart/2005/8/layout/target3"/>
    <dgm:cxn modelId="{584BBA0B-070F-41AA-AACB-3DCB28545776}" type="presParOf" srcId="{4BB2645C-2186-4AF0-99AD-CD722DB42803}" destId="{B82663C1-CA78-4093-BCD4-6423163DADF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79B4E-2CFC-4B8A-A653-63ECC416290E}">
      <dsp:nvSpPr>
        <dsp:cNvPr id="0" name=""/>
        <dsp:cNvSpPr/>
      </dsp:nvSpPr>
      <dsp:spPr>
        <a:xfrm>
          <a:off x="0" y="0"/>
          <a:ext cx="1651000" cy="1651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B7855-8DDE-4667-9837-9956AF68DF2E}">
      <dsp:nvSpPr>
        <dsp:cNvPr id="0" name=""/>
        <dsp:cNvSpPr/>
      </dsp:nvSpPr>
      <dsp:spPr>
        <a:xfrm>
          <a:off x="825500" y="0"/>
          <a:ext cx="2755900" cy="165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stelle Black SF" pitchFamily="2" charset="0"/>
            </a:rPr>
            <a:t>Jadwal</a:t>
          </a:r>
          <a:endParaRPr lang="id-ID" sz="2000" kern="1200" dirty="0">
            <a:latin typeface="Estelle Black SF" pitchFamily="2" charset="0"/>
          </a:endParaRPr>
        </a:p>
      </dsp:txBody>
      <dsp:txXfrm>
        <a:off x="825500" y="0"/>
        <a:ext cx="2755900" cy="495301"/>
      </dsp:txXfrm>
    </dsp:sp>
    <dsp:sp modelId="{C63ECD95-7F46-4B79-900F-781E24B3CA0D}">
      <dsp:nvSpPr>
        <dsp:cNvPr id="0" name=""/>
        <dsp:cNvSpPr/>
      </dsp:nvSpPr>
      <dsp:spPr>
        <a:xfrm>
          <a:off x="288925" y="495301"/>
          <a:ext cx="1073148" cy="10731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282183"/>
                <a:satOff val="-42957"/>
                <a:lumOff val="21251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ED94D-8CD8-4DBF-AC20-5CC2F1CCA9FE}">
      <dsp:nvSpPr>
        <dsp:cNvPr id="0" name=""/>
        <dsp:cNvSpPr/>
      </dsp:nvSpPr>
      <dsp:spPr>
        <a:xfrm>
          <a:off x="825500" y="495301"/>
          <a:ext cx="2755900" cy="1073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82183"/>
              <a:satOff val="-42957"/>
              <a:lumOff val="21251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1,8,15,22,29, Oct 2011</a:t>
          </a:r>
          <a:endParaRPr lang="id-ID" sz="2000" kern="1200" dirty="0">
            <a:latin typeface="Estelle Black SF" pitchFamily="2" charset="0"/>
          </a:endParaRPr>
        </a:p>
      </dsp:txBody>
      <dsp:txXfrm>
        <a:off x="825500" y="495301"/>
        <a:ext cx="2755900" cy="495299"/>
      </dsp:txXfrm>
    </dsp:sp>
    <dsp:sp modelId="{ACADE69D-562A-4CCB-97B0-E615D33D208B}">
      <dsp:nvSpPr>
        <dsp:cNvPr id="0" name=""/>
        <dsp:cNvSpPr/>
      </dsp:nvSpPr>
      <dsp:spPr>
        <a:xfrm>
          <a:off x="577850" y="990600"/>
          <a:ext cx="495299" cy="4952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564367"/>
                <a:satOff val="-85914"/>
                <a:lumOff val="42503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47B80-C651-4490-9859-83EFDBC4EFD4}">
      <dsp:nvSpPr>
        <dsp:cNvPr id="0" name=""/>
        <dsp:cNvSpPr/>
      </dsp:nvSpPr>
      <dsp:spPr>
        <a:xfrm>
          <a:off x="825500" y="990600"/>
          <a:ext cx="2755900" cy="49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64367"/>
              <a:satOff val="-85914"/>
              <a:lumOff val="42503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Jan 14.00 – 16.00</a:t>
          </a:r>
          <a:endParaRPr lang="id-ID" sz="2000" kern="1200" dirty="0">
            <a:latin typeface="Estelle Black SF" pitchFamily="2" charset="0"/>
          </a:endParaRPr>
        </a:p>
      </dsp:txBody>
      <dsp:txXfrm>
        <a:off x="825500" y="990600"/>
        <a:ext cx="2755900" cy="495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79B4E-2CFC-4B8A-A653-63ECC416290E}">
      <dsp:nvSpPr>
        <dsp:cNvPr id="0" name=""/>
        <dsp:cNvSpPr/>
      </dsp:nvSpPr>
      <dsp:spPr>
        <a:xfrm>
          <a:off x="0" y="342900"/>
          <a:ext cx="2286000" cy="2286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B7855-8DDE-4667-9837-9956AF68DF2E}">
      <dsp:nvSpPr>
        <dsp:cNvPr id="0" name=""/>
        <dsp:cNvSpPr/>
      </dsp:nvSpPr>
      <dsp:spPr>
        <a:xfrm>
          <a:off x="1143000" y="237401"/>
          <a:ext cx="2667000" cy="22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stelle Black SF" pitchFamily="2" charset="0"/>
            </a:rPr>
            <a:t>Jadwal</a:t>
          </a:r>
          <a:endParaRPr lang="id-ID" sz="2000" kern="1200" dirty="0">
            <a:latin typeface="Estelle Black SF" pitchFamily="2" charset="0"/>
          </a:endParaRPr>
        </a:p>
      </dsp:txBody>
      <dsp:txXfrm>
        <a:off x="1143000" y="237401"/>
        <a:ext cx="2667000" cy="685801"/>
      </dsp:txXfrm>
    </dsp:sp>
    <dsp:sp modelId="{C63ECD95-7F46-4B79-900F-781E24B3CA0D}">
      <dsp:nvSpPr>
        <dsp:cNvPr id="0" name=""/>
        <dsp:cNvSpPr/>
      </dsp:nvSpPr>
      <dsp:spPr>
        <a:xfrm>
          <a:off x="400050" y="1028701"/>
          <a:ext cx="1485898" cy="14858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282183"/>
                <a:satOff val="-42957"/>
                <a:lumOff val="21251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ED94D-8CD8-4DBF-AC20-5CC2F1CCA9FE}">
      <dsp:nvSpPr>
        <dsp:cNvPr id="0" name=""/>
        <dsp:cNvSpPr/>
      </dsp:nvSpPr>
      <dsp:spPr>
        <a:xfrm>
          <a:off x="1143000" y="838202"/>
          <a:ext cx="2667000" cy="1866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82183"/>
              <a:satOff val="-42957"/>
              <a:lumOff val="21251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1, 5&amp;8, 12&amp;15, 19&amp;22</a:t>
          </a:r>
          <a:endParaRPr lang="id-ID" sz="2000" kern="1200" dirty="0">
            <a:latin typeface="Estelle Black SF" pitchFamily="2" charset="0"/>
          </a:endParaRPr>
        </a:p>
      </dsp:txBody>
      <dsp:txXfrm>
        <a:off x="1143000" y="838202"/>
        <a:ext cx="2667000" cy="861644"/>
      </dsp:txXfrm>
    </dsp:sp>
    <dsp:sp modelId="{ACADE69D-562A-4CCB-97B0-E615D33D208B}">
      <dsp:nvSpPr>
        <dsp:cNvPr id="0" name=""/>
        <dsp:cNvSpPr/>
      </dsp:nvSpPr>
      <dsp:spPr>
        <a:xfrm>
          <a:off x="800100" y="1714500"/>
          <a:ext cx="685799" cy="6857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564367"/>
                <a:satOff val="-85914"/>
                <a:lumOff val="42503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47B80-C651-4490-9859-83EFDBC4EFD4}">
      <dsp:nvSpPr>
        <dsp:cNvPr id="0" name=""/>
        <dsp:cNvSpPr/>
      </dsp:nvSpPr>
      <dsp:spPr>
        <a:xfrm>
          <a:off x="1143000" y="1714500"/>
          <a:ext cx="2667000" cy="685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64367"/>
              <a:satOff val="-85914"/>
              <a:lumOff val="42503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26 &amp; 29 October 2011</a:t>
          </a:r>
          <a:endParaRPr lang="id-ID" sz="2000" kern="1200" dirty="0">
            <a:latin typeface="Estelle Black SF" pitchFamily="2" charset="0"/>
          </a:endParaRPr>
        </a:p>
      </dsp:txBody>
      <dsp:txXfrm>
        <a:off x="1143000" y="1714500"/>
        <a:ext cx="2667000" cy="6857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79B4E-2CFC-4B8A-A653-63ECC416290E}">
      <dsp:nvSpPr>
        <dsp:cNvPr id="0" name=""/>
        <dsp:cNvSpPr/>
      </dsp:nvSpPr>
      <dsp:spPr>
        <a:xfrm>
          <a:off x="0" y="-14066"/>
          <a:ext cx="1524000" cy="152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B7855-8DDE-4667-9837-9956AF68DF2E}">
      <dsp:nvSpPr>
        <dsp:cNvPr id="0" name=""/>
        <dsp:cNvSpPr/>
      </dsp:nvSpPr>
      <dsp:spPr>
        <a:xfrm>
          <a:off x="691659" y="0"/>
          <a:ext cx="2590800" cy="152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stelle Black SF" pitchFamily="2" charset="0"/>
            </a:rPr>
            <a:t>Jadwal</a:t>
          </a:r>
          <a:endParaRPr lang="id-ID" sz="2000" kern="1200" dirty="0">
            <a:latin typeface="Estelle Black SF" pitchFamily="2" charset="0"/>
          </a:endParaRPr>
        </a:p>
      </dsp:txBody>
      <dsp:txXfrm>
        <a:off x="691659" y="0"/>
        <a:ext cx="2590800" cy="723900"/>
      </dsp:txXfrm>
    </dsp:sp>
    <dsp:sp modelId="{249D274E-9C42-404F-84A2-0B48B6A27FB2}">
      <dsp:nvSpPr>
        <dsp:cNvPr id="0" name=""/>
        <dsp:cNvSpPr/>
      </dsp:nvSpPr>
      <dsp:spPr>
        <a:xfrm>
          <a:off x="400050" y="723900"/>
          <a:ext cx="723900" cy="7239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564367"/>
                <a:satOff val="-85914"/>
                <a:lumOff val="42503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54DF9-5CF0-4F61-A3DC-9E5694BABD8D}">
      <dsp:nvSpPr>
        <dsp:cNvPr id="0" name=""/>
        <dsp:cNvSpPr/>
      </dsp:nvSpPr>
      <dsp:spPr>
        <a:xfrm>
          <a:off x="691659" y="723900"/>
          <a:ext cx="2590800" cy="72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64367"/>
              <a:satOff val="-85914"/>
              <a:lumOff val="42503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1, 8, 15, 22, 29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stelle Black SF" pitchFamily="2" charset="0"/>
            </a:rPr>
            <a:t>Oktober</a:t>
          </a:r>
          <a:r>
            <a:rPr lang="en-US" sz="2000" kern="1200" dirty="0" smtClean="0">
              <a:latin typeface="Estelle Black SF" pitchFamily="2" charset="0"/>
            </a:rPr>
            <a:t> 2011</a:t>
          </a:r>
          <a:endParaRPr lang="id-ID" sz="2000" kern="1200" dirty="0">
            <a:latin typeface="Estelle Black SF" pitchFamily="2" charset="0"/>
          </a:endParaRPr>
        </a:p>
      </dsp:txBody>
      <dsp:txXfrm>
        <a:off x="691659" y="723900"/>
        <a:ext cx="2590800" cy="72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C048BD-6F4A-4E57-A8F7-271F507D6B58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43D60C-309D-4966-91B6-F97AA2857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75290-FED3-438A-854C-43EC359B33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75290-FED3-438A-854C-43EC359B33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75290-FED3-438A-854C-43EC359B33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EA0E0-BEA5-48A7-BF74-043310A86F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EA0E0-BEA5-48A7-BF74-043310A86F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CFC7-88A8-4B5B-9E59-1D7FA5BED7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CFC7-88A8-4B5B-9E59-1D7FA5BED7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7D82A-BD11-42D0-806D-1148801D64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CFC7-88A8-4B5B-9E59-1D7FA5BED7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7D82A-BD11-42D0-806D-1148801D64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7D82A-BD11-42D0-806D-1148801D64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30CE028-885A-4949-97A6-40D192E3A419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91E96D-3392-43BE-9A82-6D3C585DF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6B6E-3BED-413D-977E-1D6C04AB8C69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7073-FBA6-40D5-AA99-87919FE0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78CD-5D81-405D-AD5B-5D15EBF0C90D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115A-291C-448B-925A-1184F9E1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F7EE3624-8869-4E96-B738-8E86C393300D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DE39E77E-EB98-42A9-8C1B-009FCD4B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CDF55F79-3F5A-4CEF-AA7A-CCFF5CD1B6EE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E3BBA60-B72D-4DF2-97CB-8E418E24D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5231CEBB-E13E-4DB0-9C15-B6206A470BBC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35011B1-B859-44A0-A1EC-5755341E0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C56A04E-9B42-4CD2-A57E-E296A4E82C98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AD919C3C-B758-4C63-A8B8-AA6BCDEE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015D699-C39A-4439-B655-A2A31A6B538C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F40332C1-E092-4890-BC8E-FCEF3C43A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97605B1-4A87-4F2E-AFCE-68509A44ED7F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646B785-EA70-422F-8068-CAE47C60C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1448720-EBD5-48A4-962E-A50A76DCFA07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C18DE37-E14E-4A4C-B582-D8CE75535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87DF5BB-2464-450B-B776-CD542E5E2CCC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B1E7207-A5EE-4D51-8F65-ACE1DDAF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2C2A-B412-418B-A209-0FF03F8DD711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CDBA-B8A8-4419-BA5C-A71973421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442EC00-7301-49E6-9590-3F7FAD1B765B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5E82F81-473F-4AD7-8188-D79164192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4385961E-A252-4299-BAA5-80D4A3356094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52A7C797-9A69-4AB6-9683-CF1CD51C2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EA0D211-038E-42A7-B493-4CF84F7DE2D0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4E5A195-D56E-40A6-8FF8-07AC77FC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23E3BF7-6901-4B71-BFE0-30F535004F44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314FA0E-53E8-4DE0-949E-572F6FD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2354CD7-CA0B-4C4B-9F4B-1408968BE715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31EDA96-B206-48FD-908A-7F8DB2469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ED60AA9-EFF5-4B33-9371-31DDEE2BA5C1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6AF2D440-0E9C-44C7-A315-5D0212D83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B2082BB-43B8-4315-8CAD-F0EB60242B17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8D64791-DF85-412B-BCFF-DBFE3D864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CD91E2A-6F6D-477A-B321-1E152527D3CA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09B9479-6197-4900-ADBF-D4D20BFF3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49A98D63-EE60-4BDD-9A9A-359E1DE00221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DB586456-4580-47E1-9BF0-45E45DCC5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5930D4B-5C8B-4582-8DAB-46967D72F43C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438B6A1-4006-4379-933C-4D23CB01B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A6D8-617B-47E0-A71C-5D4959B78EA8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255C-75A2-46D6-A60E-841BC84D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12E3310-CC65-4E2D-868B-39AB4EE3F5B5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DAE3427-2756-4ED8-81BF-78CC24285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43418D9-298D-45B9-B459-AA862DB8BEAE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6B423CA6-DA3E-4947-8A7B-6E95AB60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A794BDA-D6E2-4580-94FE-C996986BB386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B070E0F-AACB-475C-8B29-D0F06A7E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EB0618AA-460E-4CCB-97C1-593115E54C42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9654412-2800-43FE-B4CC-CF9B7DCB2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8688-4BB1-4375-AC35-3382CECFE04B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5BA8-49A5-4F2D-B196-FDECE452B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B788-7622-42A3-8A36-042000334FF7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419A-5762-42D1-A7AD-7D037D7AF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69B6-38EF-4913-B55A-77EA32567824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3FFC-88D7-434E-B35B-6CE4C45A7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B553-68F9-4D0C-A368-D4E7E94EC3E3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B5B0-1135-4EBC-9387-811AFD877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C249-5F19-4F32-A4C1-445D326255E5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62D9-EA64-486D-94C7-78F9A501C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0FDB-E0E5-4876-95A4-A0701D12A3D8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6C66-FCB6-4C49-9AF8-D574D200F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64633F88-52C2-4FDD-BE4E-85AFBC677D71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9D8EBB55-7D7F-41F4-9606-209C5EEFC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097" r:id="rId2"/>
    <p:sldLayoutId id="2147484105" r:id="rId3"/>
    <p:sldLayoutId id="2147484098" r:id="rId4"/>
    <p:sldLayoutId id="2147484099" r:id="rId5"/>
    <p:sldLayoutId id="2147484100" r:id="rId6"/>
    <p:sldLayoutId id="2147484101" r:id="rId7"/>
    <p:sldLayoutId id="2147484106" r:id="rId8"/>
    <p:sldLayoutId id="2147484107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B46C604A-D6D8-471F-9A85-3B6AEFBE1246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F97A3AD8-459D-46B4-A717-230D7B72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E1182BB5-B00A-47FC-971E-986C3F459FEA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8A77665C-1194-486D-AC5D-0BF877210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6"/>
          <p:cNvGrpSpPr>
            <a:grpSpLocks/>
          </p:cNvGrpSpPr>
          <p:nvPr/>
        </p:nvGrpSpPr>
        <p:grpSpPr bwMode="auto">
          <a:xfrm>
            <a:off x="838200" y="53959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For Family for Life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3074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oktober</a:t>
            </a: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2011)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4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516563"/>
            <a:ext cx="990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3"/>
          <p:cNvSpPr txBox="1">
            <a:spLocks noChangeArrowheads="1"/>
          </p:cNvSpPr>
          <p:nvPr/>
        </p:nvSpPr>
        <p:spPr bwMode="auto">
          <a:xfrm>
            <a:off x="609600" y="1524000"/>
            <a:ext cx="769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 err="1">
                <a:latin typeface="Brush Script Std" pitchFamily="50" charset="0"/>
              </a:rPr>
              <a:t>Pesan</a:t>
            </a:r>
            <a:r>
              <a:rPr lang="en-US" sz="2400" u="sng" dirty="0">
                <a:latin typeface="Brush Script Std" pitchFamily="50" charset="0"/>
              </a:rPr>
              <a:t> dari GM 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Penghuni yang </a:t>
            </a:r>
            <a:r>
              <a:rPr lang="en-US" dirty="0" err="1"/>
              <a:t>Terhormat</a:t>
            </a:r>
            <a:r>
              <a:rPr lang="en-US" dirty="0"/>
              <a:t>,</a:t>
            </a:r>
          </a:p>
          <a:p>
            <a:pPr>
              <a:defRPr/>
            </a:pPr>
            <a:endParaRPr lang="en-US" sz="400" dirty="0"/>
          </a:p>
          <a:p>
            <a:pPr>
              <a:defRPr/>
            </a:pPr>
            <a:r>
              <a:rPr lang="en-US" dirty="0" smtClean="0"/>
              <a:t>Kita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Penghuni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 </a:t>
            </a:r>
            <a:r>
              <a:rPr lang="en-US" dirty="0" err="1" smtClean="0"/>
              <a:t>Oktober</a:t>
            </a:r>
            <a:r>
              <a:rPr lang="en-US" dirty="0" smtClean="0"/>
              <a:t> 2011 Jam 11.00 – 13.00wib. 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Undang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Penghuni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.</a:t>
            </a:r>
            <a:endParaRPr lang="en-US" sz="400" dirty="0"/>
          </a:p>
          <a:p>
            <a:pPr>
              <a:defRPr/>
            </a:pPr>
            <a:r>
              <a:rPr lang="en-US" sz="400" dirty="0"/>
              <a:t> </a:t>
            </a:r>
          </a:p>
          <a:p>
            <a:pPr>
              <a:defRPr/>
            </a:pP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&amp;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Lobby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turut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Management Condominium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Pelayananya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berharap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Penghuni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dirty="0" smtClean="0"/>
              <a:t>Salam</a:t>
            </a:r>
            <a:r>
              <a:rPr lang="en-US" dirty="0"/>
              <a:t>,</a:t>
            </a:r>
          </a:p>
          <a:p>
            <a:pPr>
              <a:defRPr/>
            </a:pPr>
            <a:endParaRPr lang="id-ID" dirty="0"/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eddy Sinaga\My Documents\YOGA PROGRAM\DSCF05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53214"/>
              </a:clrFrom>
              <a:clrTo>
                <a:srgbClr val="45321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2057400"/>
            <a:ext cx="5791200" cy="4343400"/>
          </a:xfrm>
          <a:prstGeom prst="round2Diag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76200" y="180536"/>
            <a:ext cx="8496300" cy="1828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nique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Y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OGA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lang="en-US" sz="3200" dirty="0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BERSAMA </a:t>
            </a:r>
            <a:r>
              <a:rPr lang="en-US" sz="3200" dirty="0" err="1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Sdri</a:t>
            </a:r>
            <a:r>
              <a:rPr lang="en-US" sz="3200" noProof="0" dirty="0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. </a:t>
            </a:r>
            <a:r>
              <a:rPr lang="en-US" sz="3200" dirty="0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Yong2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  <a:tileRect/>
              </a:gra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796" y="2099202"/>
            <a:ext cx="4572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FEED BACK:</a:t>
            </a:r>
          </a:p>
          <a:p>
            <a:endParaRPr lang="en-US" sz="1100" dirty="0" smtClean="0"/>
          </a:p>
          <a:p>
            <a:r>
              <a:rPr lang="en-US" dirty="0" smtClean="0"/>
              <a:t>(September 2011)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03 Sept		4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06 Sept		4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10 Sept		5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17 Sept		2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24 Sept		4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 flipH="1">
            <a:off x="4267200" y="1724464"/>
            <a:ext cx="3581400" cy="4724400"/>
          </a:xfrm>
          <a:prstGeom prst="round2DiagRect">
            <a:avLst/>
          </a:prstGeom>
          <a:solidFill>
            <a:srgbClr val="CC0000"/>
          </a:solidFill>
          <a:ln w="1143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40965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966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5181600" y="755650"/>
            <a:ext cx="173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50" name="Picture 10" descr="mhtml:file://C:\Users\AP4741\Documents\GMTS\CAMBRIDGE%20CONDO\HOUSE%20Rules%20&amp;%20Regulations\Resident%20News\Inside%20December%202007.mht!http://www.pakubuwono6.com/news/inside/insidedecember2007/web/atten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230" y="1757582"/>
            <a:ext cx="3295650" cy="379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648200" y="1981200"/>
            <a:ext cx="3048000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Berlin Sans FB Demi" pitchFamily="34" charset="0"/>
              </a:rPr>
              <a:t>Sebelum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keluar</a:t>
            </a:r>
            <a:r>
              <a:rPr lang="en-US" sz="2000" dirty="0">
                <a:latin typeface="Berlin Sans FB Demi" pitchFamily="34" charset="0"/>
              </a:rPr>
              <a:t> dari Unit, </a:t>
            </a:r>
            <a:r>
              <a:rPr lang="en-US" sz="2000" dirty="0" err="1">
                <a:latin typeface="Berlin Sans FB Demi" pitchFamily="34" charset="0"/>
              </a:rPr>
              <a:t>pastikan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hal-hal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berikut</a:t>
            </a:r>
            <a:r>
              <a:rPr lang="en-US" sz="2000" dirty="0">
                <a:latin typeface="Berlin Sans FB Demi" pitchFamily="34" charset="0"/>
              </a:rPr>
              <a:t>:</a:t>
            </a:r>
            <a:endParaRPr lang="en-US" sz="800" dirty="0">
              <a:latin typeface="Berlin Sans FB Demi" pitchFamily="34" charset="0"/>
            </a:endParaRPr>
          </a:p>
          <a:p>
            <a:pPr>
              <a:defRPr/>
            </a:pPr>
            <a:endParaRPr lang="en-US" sz="800" dirty="0">
              <a:latin typeface="Berlin Sans FB Dem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Matikan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Kran</a:t>
            </a:r>
            <a:r>
              <a:rPr lang="en-US" sz="2000" dirty="0">
                <a:latin typeface="Berlin Sans FB Demi" pitchFamily="34" charset="0"/>
              </a:rPr>
              <a:t> Air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Matikan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Lampu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atau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alat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elektronik</a:t>
            </a:r>
            <a:r>
              <a:rPr lang="en-US" sz="2000" dirty="0">
                <a:latin typeface="Berlin Sans FB Demi" pitchFamily="34" charset="0"/>
              </a:rPr>
              <a:t> yang </a:t>
            </a:r>
            <a:r>
              <a:rPr lang="en-US" sz="2000" dirty="0" err="1">
                <a:latin typeface="Berlin Sans FB Demi" pitchFamily="34" charset="0"/>
              </a:rPr>
              <a:t>tidak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perlu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hidup</a:t>
            </a:r>
            <a:endParaRPr lang="en-US" sz="2000" dirty="0">
              <a:latin typeface="Berlin Sans FB Dem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Matikan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Kompor</a:t>
            </a:r>
            <a:r>
              <a:rPr lang="en-US" sz="2000" dirty="0">
                <a:latin typeface="Berlin Sans FB Demi" pitchFamily="34" charset="0"/>
              </a:rPr>
              <a:t> GAS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Tutup</a:t>
            </a:r>
            <a:r>
              <a:rPr lang="en-US" sz="2000" dirty="0">
                <a:latin typeface="Berlin Sans FB Demi" pitchFamily="34" charset="0"/>
              </a:rPr>
              <a:t> &amp; </a:t>
            </a:r>
            <a:r>
              <a:rPr lang="en-US" sz="2000" dirty="0" err="1">
                <a:latin typeface="Berlin Sans FB Demi" pitchFamily="34" charset="0"/>
              </a:rPr>
              <a:t>kunci</a:t>
            </a:r>
            <a:r>
              <a:rPr lang="en-US" sz="2000" dirty="0">
                <a:latin typeface="Berlin Sans FB Demi" pitchFamily="34" charset="0"/>
              </a:rPr>
              <a:t> Pintu2 &amp; jendela2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Kunci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pintu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Utama</a:t>
            </a:r>
            <a:r>
              <a:rPr lang="en-US" sz="2000" dirty="0">
                <a:latin typeface="Berlin Sans FB Demi" pitchFamily="34" charset="0"/>
              </a:rPr>
              <a:t> Unit</a:t>
            </a:r>
          </a:p>
          <a:p>
            <a:pPr>
              <a:defRPr/>
            </a:pPr>
            <a:endParaRPr lang="id-ID" sz="2000" dirty="0"/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s2.mm.bing.net/images/thumbnail.aspx?q=1139443245445&amp;id=80eba5a97bffe336719f8d1fa117a7c2&amp;url=http%3a%2f%2fwww.deviantart.com%2fdownload%2f101982150%2fThunderstorm_over_Beirut_by_akh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401" y="2749060"/>
            <a:ext cx="5985837" cy="397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966" name="Picture 2" descr="H:\GMTS\Logo Cambridge\CAMBRIDGE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5181600" y="755650"/>
            <a:ext cx="173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752600"/>
            <a:ext cx="762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Walaupun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gedung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dilengkapi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PENANGKAL PETIR yang </a:t>
            </a:r>
            <a:r>
              <a:rPr lang="en-US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memasuki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MUSIM HUJAN,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WAJIB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mematuhi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hal-hal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/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95532" y="2979919"/>
            <a:ext cx="481466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DILARANG BERENANG JIKA CUACA MENDUNG, GERIMIS APALAGI TERJADI HUJAN, KILAT / PETIR / HALILINTAR.  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SEGERA KELUAR DARI KOLAM RENANG JIKA CUACA BERUBAH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tsb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diatas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MENJAUH DARI KOLAM RENANG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TEMPAT-TEMPAT TERBUKA LAINNYA.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sedang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Unit JANGAN BERADA DI BALKON, TUTUP SEGERA JENDELA-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JENDELA,DAN PINTU-PINTU UNIT.</a:t>
            </a: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1988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5194621" y="741363"/>
            <a:ext cx="1739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20" name="TextBox 20"/>
          <p:cNvSpPr txBox="1">
            <a:spLocks noChangeArrowheads="1"/>
          </p:cNvSpPr>
          <p:nvPr/>
        </p:nvSpPr>
        <p:spPr bwMode="auto">
          <a:xfrm>
            <a:off x="525682" y="1583353"/>
            <a:ext cx="77660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u="sng" dirty="0" err="1" smtClean="0"/>
              <a:t>Bagaimana</a:t>
            </a:r>
            <a:r>
              <a:rPr lang="en-US" sz="2400" b="1" u="sng" dirty="0" smtClean="0"/>
              <a:t> </a:t>
            </a:r>
            <a:r>
              <a:rPr lang="en-US" sz="2400" b="1" u="sng" dirty="0" err="1"/>
              <a:t>merawat</a:t>
            </a:r>
            <a:r>
              <a:rPr lang="en-US" sz="2400" b="1" u="sng" dirty="0"/>
              <a:t> </a:t>
            </a:r>
            <a:r>
              <a:rPr lang="en-US" sz="2400" b="1" u="sng" dirty="0" err="1" smtClean="0"/>
              <a:t>sendiri</a:t>
            </a:r>
            <a:r>
              <a:rPr lang="en-US" sz="2400" b="1" u="sng" dirty="0" smtClean="0"/>
              <a:t> PIPA </a:t>
            </a:r>
            <a:r>
              <a:rPr lang="en-US" sz="2400" b="1" u="sng" dirty="0" err="1" smtClean="0"/>
              <a:t>Pembuangan</a:t>
            </a:r>
            <a:r>
              <a:rPr lang="en-US" sz="2400" b="1" u="sng" dirty="0" smtClean="0"/>
              <a:t> </a:t>
            </a:r>
          </a:p>
          <a:p>
            <a:pPr algn="r"/>
            <a:r>
              <a:rPr lang="en-US" sz="2400" b="1" u="sng" dirty="0" err="1" smtClean="0"/>
              <a:t>Bak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Cuci</a:t>
            </a:r>
            <a:r>
              <a:rPr lang="en-US" sz="2400" b="1" u="sng" dirty="0" smtClean="0"/>
              <a:t> / Kitchen Zink agar </a:t>
            </a:r>
            <a:r>
              <a:rPr lang="en-US" sz="2400" b="1" u="sng" dirty="0" err="1" smtClean="0"/>
              <a:t>tidak</a:t>
            </a:r>
            <a:r>
              <a:rPr lang="en-US" sz="2400" b="1" u="sng" dirty="0" smtClean="0"/>
              <a:t> SUMBAT</a:t>
            </a:r>
          </a:p>
          <a:p>
            <a:pPr algn="r"/>
            <a:endParaRPr lang="en-US" sz="2200" b="1" u="sng" dirty="0" smtClean="0">
              <a:solidFill>
                <a:srgbClr val="FFFF00"/>
              </a:solidFill>
            </a:endParaRPr>
          </a:p>
          <a:p>
            <a:pPr marL="457200" indent="-457200" algn="r"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</a:rPr>
              <a:t>Gunakan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Bak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Cuci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Piring</a:t>
            </a:r>
            <a:r>
              <a:rPr lang="en-US" sz="2200" b="1" dirty="0" smtClean="0">
                <a:solidFill>
                  <a:srgbClr val="FFFF00"/>
                </a:solidFill>
              </a:rPr>
              <a:t> yang </a:t>
            </a:r>
            <a:r>
              <a:rPr lang="en-US" sz="2200" b="1" dirty="0" err="1" smtClean="0">
                <a:solidFill>
                  <a:srgbClr val="FFFF00"/>
                </a:solidFill>
              </a:rPr>
              <a:t>memiliki</a:t>
            </a:r>
            <a:r>
              <a:rPr lang="en-US" sz="2200" b="1" dirty="0" smtClean="0">
                <a:solidFill>
                  <a:srgbClr val="FFFF00"/>
                </a:solidFill>
              </a:rPr>
              <a:t> Air </a:t>
            </a:r>
            <a:r>
              <a:rPr lang="en-US" sz="2200" b="1" dirty="0" err="1" smtClean="0">
                <a:solidFill>
                  <a:srgbClr val="FFFF00"/>
                </a:solidFill>
              </a:rPr>
              <a:t>Panas</a:t>
            </a:r>
            <a:r>
              <a:rPr lang="en-US" sz="2200" b="1" dirty="0" smtClean="0">
                <a:solidFill>
                  <a:srgbClr val="FFFF00"/>
                </a:solidFill>
              </a:rPr>
              <a:t>. </a:t>
            </a:r>
          </a:p>
          <a:p>
            <a:pPr marL="457200" indent="-457200" algn="r"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</a:rPr>
              <a:t>Bersihkan</a:t>
            </a:r>
            <a:r>
              <a:rPr lang="en-US" sz="2200" b="1" dirty="0" smtClean="0">
                <a:solidFill>
                  <a:srgbClr val="FFFF00"/>
                </a:solidFill>
              </a:rPr>
              <a:t> MANGKOK SARINGAN SAMPAH </a:t>
            </a:r>
            <a:r>
              <a:rPr lang="en-US" sz="2200" b="1" dirty="0" err="1" smtClean="0">
                <a:solidFill>
                  <a:srgbClr val="FFFF00"/>
                </a:solidFill>
              </a:rPr>
              <a:t>bak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cuci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piring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setelah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selesai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digunakan</a:t>
            </a:r>
            <a:r>
              <a:rPr lang="en-US" sz="2200" b="1" dirty="0" smtClean="0">
                <a:solidFill>
                  <a:srgbClr val="FFFF00"/>
                </a:solidFill>
              </a:rPr>
              <a:t>. </a:t>
            </a:r>
          </a:p>
          <a:p>
            <a:pPr marL="457200" indent="-457200" algn="r"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meminimalisir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membekunya</a:t>
            </a:r>
            <a:r>
              <a:rPr lang="en-US" sz="2200" b="1" dirty="0" smtClean="0">
                <a:solidFill>
                  <a:srgbClr val="FFFF00"/>
                </a:solidFill>
              </a:rPr>
              <a:t> MINYAK/LEMAK </a:t>
            </a:r>
            <a:r>
              <a:rPr lang="en-US" sz="2200" b="1" dirty="0" err="1" smtClean="0">
                <a:solidFill>
                  <a:srgbClr val="FFFF00"/>
                </a:solidFill>
              </a:rPr>
              <a:t>pada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pipa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pembuangan</a:t>
            </a:r>
            <a:r>
              <a:rPr lang="en-US" sz="2200" b="1" dirty="0" smtClean="0">
                <a:solidFill>
                  <a:srgbClr val="FFFF00"/>
                </a:solidFill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</a:rPr>
              <a:t>buka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kran</a:t>
            </a:r>
            <a:r>
              <a:rPr lang="en-US" sz="2200" b="1" dirty="0" smtClean="0">
                <a:solidFill>
                  <a:srgbClr val="FFFF00"/>
                </a:solidFill>
              </a:rPr>
              <a:t> AIR PANAS </a:t>
            </a:r>
            <a:r>
              <a:rPr lang="en-US" sz="2200" b="1" dirty="0" err="1" smtClean="0">
                <a:solidFill>
                  <a:srgbClr val="FFFF00"/>
                </a:solidFill>
              </a:rPr>
              <a:t>dan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biarkan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mengalir</a:t>
            </a:r>
            <a:r>
              <a:rPr lang="en-US" sz="2200" b="1" dirty="0" smtClean="0">
                <a:solidFill>
                  <a:srgbClr val="FFFF00"/>
                </a:solidFill>
              </a:rPr>
              <a:t> minimal 2 MENIT </a:t>
            </a:r>
            <a:r>
              <a:rPr lang="en-US" sz="2200" b="1" dirty="0" err="1" smtClean="0">
                <a:solidFill>
                  <a:srgbClr val="FFFF00"/>
                </a:solidFill>
              </a:rPr>
              <a:t>setelah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selesai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mencuci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piring</a:t>
            </a:r>
            <a:r>
              <a:rPr lang="en-US" sz="22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</a:rPr>
              <a:t>Lakukan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secara</a:t>
            </a:r>
            <a:r>
              <a:rPr lang="en-US" sz="2200" b="1" dirty="0" smtClean="0">
                <a:solidFill>
                  <a:srgbClr val="FFFF00"/>
                </a:solidFill>
              </a:rPr>
              <a:t> RUTIN.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</a:rPr>
              <a:t>Dianjurkan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juga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membeli</a:t>
            </a:r>
            <a:r>
              <a:rPr lang="en-US" sz="2200" b="1" dirty="0" smtClean="0">
                <a:solidFill>
                  <a:srgbClr val="FFFF00"/>
                </a:solidFill>
              </a:rPr>
              <a:t> BIO Chemical </a:t>
            </a:r>
            <a:r>
              <a:rPr lang="en-US" sz="2200" b="1" dirty="0" err="1" smtClean="0">
                <a:solidFill>
                  <a:srgbClr val="FFFF00"/>
                </a:solidFill>
              </a:rPr>
              <a:t>penghancur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lemak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dan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memakainya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sesuai</a:t>
            </a:r>
            <a:r>
              <a:rPr lang="en-US" sz="2200" b="1" dirty="0" smtClean="0">
                <a:solidFill>
                  <a:srgbClr val="FFFF00"/>
                </a:solidFill>
              </a:rPr>
              <a:t> ANJURAN/TAKARAN </a:t>
            </a:r>
            <a:r>
              <a:rPr lang="en-US" sz="2200" b="1" dirty="0" err="1" smtClean="0">
                <a:solidFill>
                  <a:srgbClr val="FFFF00"/>
                </a:solidFill>
              </a:rPr>
              <a:t>dalam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kemasan</a:t>
            </a:r>
            <a:r>
              <a:rPr lang="en-US" sz="2200" b="1" dirty="0" smtClean="0">
                <a:solidFill>
                  <a:srgbClr val="FFFF00"/>
                </a:solidFill>
              </a:rPr>
              <a:t>.  </a:t>
            </a:r>
          </a:p>
          <a:p>
            <a:pPr algn="r"/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6629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1988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5194621" y="741363"/>
            <a:ext cx="1739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20" name="TextBox 20"/>
          <p:cNvSpPr txBox="1">
            <a:spLocks noChangeArrowheads="1"/>
          </p:cNvSpPr>
          <p:nvPr/>
        </p:nvSpPr>
        <p:spPr bwMode="auto">
          <a:xfrm>
            <a:off x="525682" y="1583353"/>
            <a:ext cx="77660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u="sng" dirty="0" err="1" smtClean="0"/>
              <a:t>Bagaimana</a:t>
            </a:r>
            <a:r>
              <a:rPr lang="en-US" sz="2400" b="1" u="sng" dirty="0" smtClean="0"/>
              <a:t> </a:t>
            </a:r>
            <a:r>
              <a:rPr lang="en-US" sz="2400" b="1" u="sng" dirty="0" err="1"/>
              <a:t>merawat</a:t>
            </a:r>
            <a:r>
              <a:rPr lang="en-US" sz="2400" b="1" u="sng" dirty="0"/>
              <a:t> </a:t>
            </a:r>
            <a:r>
              <a:rPr lang="en-US" sz="2400" b="1" u="sng" dirty="0" err="1" smtClean="0"/>
              <a:t>sendiri</a:t>
            </a:r>
            <a:r>
              <a:rPr lang="en-US" sz="2400" b="1" u="sng" dirty="0" smtClean="0"/>
              <a:t> PIPA </a:t>
            </a:r>
            <a:r>
              <a:rPr lang="en-US" sz="2400" b="1" u="sng" dirty="0" err="1" smtClean="0"/>
              <a:t>Pembuangan</a:t>
            </a:r>
            <a:r>
              <a:rPr lang="en-US" sz="2400" b="1" u="sng" dirty="0" smtClean="0"/>
              <a:t> </a:t>
            </a:r>
          </a:p>
          <a:p>
            <a:pPr algn="r"/>
            <a:r>
              <a:rPr lang="en-US" sz="2400" b="1" u="sng" dirty="0" err="1" smtClean="0"/>
              <a:t>Bak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Cuci</a:t>
            </a:r>
            <a:r>
              <a:rPr lang="en-US" sz="2400" b="1" u="sng" dirty="0" smtClean="0"/>
              <a:t> / Kitchen Zink agar </a:t>
            </a:r>
            <a:r>
              <a:rPr lang="en-US" sz="2400" b="1" u="sng" dirty="0" err="1" smtClean="0"/>
              <a:t>tidak</a:t>
            </a:r>
            <a:r>
              <a:rPr lang="en-US" sz="2400" b="1" u="sng" dirty="0" smtClean="0"/>
              <a:t> SUMBAT</a:t>
            </a:r>
          </a:p>
          <a:p>
            <a:pPr marL="457200" indent="-457200" algn="r"/>
            <a:endParaRPr lang="en-US" sz="2200" b="1" u="sng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u="sng" dirty="0" smtClean="0">
                <a:solidFill>
                  <a:srgbClr val="FFFF00"/>
                </a:solidFill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  </a:t>
            </a:r>
          </a:p>
          <a:p>
            <a:pPr algn="r"/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6629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86050"/>
            <a:ext cx="4953000" cy="371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3011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4"/>
          <p:cNvSpPr>
            <a:spLocks noChangeArrowheads="1"/>
          </p:cNvSpPr>
          <p:nvPr/>
        </p:nvSpPr>
        <p:spPr bwMode="auto">
          <a:xfrm>
            <a:off x="3583077" y="749520"/>
            <a:ext cx="3503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 STAFF/STAF BARU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881" y="1535771"/>
            <a:ext cx="78767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 smtClean="0">
                <a:latin typeface="Berlin Sans FB Demi" pitchFamily="34" charset="0"/>
              </a:rPr>
              <a:t>WELCOME  to the NEW STAFF</a:t>
            </a:r>
          </a:p>
          <a:p>
            <a:pPr>
              <a:defRPr/>
            </a:pPr>
            <a:r>
              <a:rPr lang="en-US" dirty="0" err="1" smtClean="0">
                <a:solidFill>
                  <a:srgbClr val="FFFF00"/>
                </a:solidFill>
                <a:latin typeface="Berlin Sans FB Demi" pitchFamily="34" charset="0"/>
              </a:rPr>
              <a:t>Selamat</a:t>
            </a:r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Berlin Sans FB Demi" pitchFamily="34" charset="0"/>
              </a:rPr>
              <a:t>datang</a:t>
            </a:r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</a:p>
          <a:p>
            <a:pPr algn="r"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Mellisa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  MH   	…….  ..….…</a:t>
            </a:r>
          </a:p>
          <a:p>
            <a:pPr algn="r">
              <a:defRPr/>
            </a:pP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(Tenant Relations)		..…..   </a:t>
            </a:r>
          </a:p>
          <a:p>
            <a:pPr lvl="4">
              <a:defRPr/>
            </a:pPr>
            <a:endParaRPr lang="en-US" sz="2000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pPr lvl="4"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Murtuza</a:t>
            </a:r>
            <a:endParaRPr lang="en-US" sz="2400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	           (Senior Tenant Relations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		/Act </a:t>
            </a:r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Nite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 Asst Mgr)</a:t>
            </a:r>
          </a:p>
          <a:p>
            <a:pPr lvl="1">
              <a:defRPr/>
            </a:pPr>
            <a:endParaRPr lang="en-US" sz="2400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pPr lvl="1">
              <a:defRPr/>
            </a:pPr>
            <a:endParaRPr lang="en-US" sz="2400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pPr algn="r">
              <a:defRPr/>
            </a:pP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Jessica		………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  <a:p>
            <a:pPr algn="r">
              <a:defRPr/>
            </a:pP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(Marketing Administrations)</a:t>
            </a:r>
            <a:r>
              <a:rPr lang="en-US" sz="2400" dirty="0" smtClean="0">
                <a:latin typeface="Berlin Sans FB Demi" pitchFamily="34" charset="0"/>
              </a:rPr>
              <a:t>   ..…………….</a:t>
            </a:r>
            <a:endParaRPr lang="en-US" sz="2400" dirty="0">
              <a:latin typeface="Berlin Sans FB Demi" pitchFamily="34" charset="0"/>
            </a:endParaRPr>
          </a:p>
          <a:p>
            <a:pPr marL="800100" lvl="1" indent="-342900">
              <a:defRPr/>
            </a:pPr>
            <a:endParaRPr lang="id-ID" sz="2000" dirty="0">
              <a:latin typeface="Berlin Sans FB Demi" pitchFamily="34" charset="0"/>
            </a:endParaRPr>
          </a:p>
        </p:txBody>
      </p:sp>
      <p:pic>
        <p:nvPicPr>
          <p:cNvPr id="16" name="Picture 2" descr="C:\Users\AP4741\Pictures\IMG_2440.jpg"/>
          <p:cNvPicPr>
            <a:picLocks noChangeAspect="1" noChangeArrowheads="1"/>
          </p:cNvPicPr>
          <p:nvPr/>
        </p:nvPicPr>
        <p:blipFill>
          <a:blip r:embed="rId4" cstate="print"/>
          <a:srcRect l="22532" t="8709" r="15366" b="48646"/>
          <a:stretch>
            <a:fillRect/>
          </a:stretch>
        </p:blipFill>
        <p:spPr bwMode="auto">
          <a:xfrm>
            <a:off x="362859" y="2590800"/>
            <a:ext cx="2075542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l="13609" r="11542" b="30272"/>
          <a:stretch>
            <a:fillRect/>
          </a:stretch>
        </p:blipFill>
        <p:spPr bwMode="auto">
          <a:xfrm>
            <a:off x="6815796" y="4343400"/>
            <a:ext cx="1901283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 cstate="print"/>
          <a:srcRect t="7500" r="32500" b="20000"/>
          <a:stretch>
            <a:fillRect/>
          </a:stretch>
        </p:blipFill>
        <p:spPr bwMode="auto">
          <a:xfrm rot="5400000">
            <a:off x="6534768" y="1911711"/>
            <a:ext cx="2396196" cy="193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4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685800" y="2286000"/>
            <a:ext cx="1600200" cy="4322763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1988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6096000" y="741363"/>
            <a:ext cx="836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TIPS</a:t>
            </a:r>
            <a:endParaRPr lang="id-ID"/>
          </a:p>
        </p:txBody>
      </p:sp>
      <p:pic>
        <p:nvPicPr>
          <p:cNvPr id="117761" name="Picture 1" descr="mhtml:file://C:\Users\AP4741\Documents\GMTS\CAMBRIDGE%20CONDO\HOUSE%20Rules%20&amp;%20Regulations\Resident%20News\Inside%20December%202007.mht!http://www.pakubuwono6.com/news/inside/insidedecember2007/web/extinguish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2452688"/>
            <a:ext cx="1233488" cy="123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762" name="Picture 2" descr="mhtml:file://C:\Users\AP4741\Documents\GMTS\CAMBRIDGE%20CONDO\HOUSE%20Rules%20&amp;%20Regulations\Resident%20News\Inside%20December%202007.mht!http://www.pakubuwono6.com/news/inside/insidedecember2007/web/extinguishe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824288"/>
            <a:ext cx="121285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763" name="Picture 3" descr="mhtml:file://C:\Users\AP4741\Documents\GMTS\CAMBRIDGE%20CONDO\HOUSE%20Rules%20&amp;%20Regulations\Resident%20News\Inside%20December%202007.mht!http://www.pakubuwono6.com/news/inside/insidedecember2007/web/extinguishe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000" y="5207000"/>
            <a:ext cx="1204913" cy="128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7" name="TextBox 17"/>
          <p:cNvSpPr txBox="1">
            <a:spLocks noChangeArrowheads="1"/>
          </p:cNvSpPr>
          <p:nvPr/>
        </p:nvSpPr>
        <p:spPr bwMode="auto">
          <a:xfrm>
            <a:off x="2362200" y="2362200"/>
            <a:ext cx="5799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Pressure gauge should be at GREEN </a:t>
            </a:r>
            <a:r>
              <a:rPr lang="en-US" b="1" dirty="0" smtClean="0"/>
              <a:t>Position.</a:t>
            </a:r>
            <a:endParaRPr lang="en-US" b="1" dirty="0"/>
          </a:p>
          <a:p>
            <a:r>
              <a:rPr lang="en-US" b="1" dirty="0" err="1">
                <a:solidFill>
                  <a:srgbClr val="FFFF00"/>
                </a:solidFill>
              </a:rPr>
              <a:t>Jarum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penunjuk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tekanan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harus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pada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posisi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HIJAU.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018" name="TextBox 18"/>
          <p:cNvSpPr txBox="1">
            <a:spLocks noChangeArrowheads="1"/>
          </p:cNvSpPr>
          <p:nvPr/>
        </p:nvSpPr>
        <p:spPr bwMode="auto">
          <a:xfrm>
            <a:off x="2357438" y="3733800"/>
            <a:ext cx="6242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The hose has no crack &amp; must be free from obstacle.</a:t>
            </a:r>
          </a:p>
          <a:p>
            <a:r>
              <a:rPr lang="en-US" b="1" dirty="0" err="1">
                <a:solidFill>
                  <a:srgbClr val="FFFF00"/>
                </a:solidFill>
              </a:rPr>
              <a:t>Selang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tidak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retak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tidak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tersumbat</a:t>
            </a:r>
            <a:r>
              <a:rPr lang="en-US" b="1" dirty="0">
                <a:solidFill>
                  <a:srgbClr val="FFFF00"/>
                </a:solidFill>
              </a:rPr>
              <a:t> / </a:t>
            </a:r>
            <a:r>
              <a:rPr lang="en-US" b="1" dirty="0" err="1" smtClean="0">
                <a:solidFill>
                  <a:srgbClr val="FFFF00"/>
                </a:solidFill>
              </a:rPr>
              <a:t>terhalang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019" name="TextBox 19"/>
          <p:cNvSpPr txBox="1">
            <a:spLocks noChangeArrowheads="1"/>
          </p:cNvSpPr>
          <p:nvPr/>
        </p:nvSpPr>
        <p:spPr bwMode="auto">
          <a:xfrm>
            <a:off x="2309813" y="5105400"/>
            <a:ext cx="6300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Shake the extinguisher a few times every </a:t>
            </a:r>
            <a:r>
              <a:rPr lang="en-US" b="1" dirty="0" smtClean="0"/>
              <a:t>month.</a:t>
            </a:r>
            <a:endParaRPr lang="en-US" b="1" dirty="0"/>
          </a:p>
          <a:p>
            <a:r>
              <a:rPr lang="en-US" b="1" dirty="0" err="1">
                <a:solidFill>
                  <a:srgbClr val="FFFF00"/>
                </a:solidFill>
              </a:rPr>
              <a:t>Kocok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balikan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tabung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beberapa</a:t>
            </a:r>
            <a:r>
              <a:rPr lang="en-US" b="1" dirty="0">
                <a:solidFill>
                  <a:srgbClr val="FFFF00"/>
                </a:solidFill>
              </a:rPr>
              <a:t> kali </a:t>
            </a:r>
            <a:r>
              <a:rPr lang="en-US" b="1" dirty="0" err="1">
                <a:solidFill>
                  <a:srgbClr val="FFFF00"/>
                </a:solidFill>
              </a:rPr>
              <a:t>dalam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sebulan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3020" name="TextBox 20"/>
          <p:cNvSpPr txBox="1">
            <a:spLocks noChangeArrowheads="1"/>
          </p:cNvSpPr>
          <p:nvPr/>
        </p:nvSpPr>
        <p:spPr bwMode="auto">
          <a:xfrm>
            <a:off x="539750" y="1414463"/>
            <a:ext cx="73088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u="sng"/>
              <a:t>How to Maintenance Fire Extinguisher</a:t>
            </a:r>
          </a:p>
          <a:p>
            <a:pPr algn="r"/>
            <a:r>
              <a:rPr lang="en-US" sz="2400" b="1" u="sng">
                <a:solidFill>
                  <a:srgbClr val="FFFF00"/>
                </a:solidFill>
              </a:rPr>
              <a:t>Bagaimana merawat Tabung Pemadam Api</a:t>
            </a:r>
          </a:p>
          <a:p>
            <a:endParaRPr lang="en-US" sz="2000"/>
          </a:p>
          <a:p>
            <a:endParaRPr lang="id-ID" sz="2000"/>
          </a:p>
        </p:txBody>
      </p:sp>
      <p:sp>
        <p:nvSpPr>
          <p:cNvPr id="16" name="TextBox 15"/>
          <p:cNvSpPr txBox="1"/>
          <p:nvPr/>
        </p:nvSpPr>
        <p:spPr>
          <a:xfrm>
            <a:off x="2743200" y="6629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4064" y="5867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Refill is available. </a:t>
            </a:r>
          </a:p>
          <a:p>
            <a:r>
              <a:rPr lang="en-US" b="1" dirty="0" err="1" smtClean="0">
                <a:solidFill>
                  <a:srgbClr val="FFFF00"/>
                </a:solidFill>
              </a:rPr>
              <a:t>Kami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menyediakan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layanan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Ulang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3011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4"/>
          <p:cNvSpPr>
            <a:spLocks noChangeArrowheads="1"/>
          </p:cNvSpPr>
          <p:nvPr/>
        </p:nvSpPr>
        <p:spPr bwMode="auto">
          <a:xfrm>
            <a:off x="1857220" y="749520"/>
            <a:ext cx="5296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rgbClr val="003300"/>
                    </a:gs>
                    <a:gs pos="50000">
                      <a:srgbClr val="006600">
                        <a:tint val="44500"/>
                        <a:satMod val="160000"/>
                      </a:srgbClr>
                    </a:gs>
                    <a:gs pos="100000">
                      <a:srgbClr val="006600">
                        <a:tint val="23500"/>
                        <a:satMod val="160000"/>
                      </a:srgbClr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KETENTUAN UMUM UNTUK DRIVER </a:t>
            </a:r>
            <a:endParaRPr lang="id-ID" dirty="0">
              <a:gradFill>
                <a:gsLst>
                  <a:gs pos="0">
                    <a:srgbClr val="003300"/>
                  </a:gs>
                  <a:gs pos="50000">
                    <a:srgbClr val="006600">
                      <a:tint val="44500"/>
                      <a:satMod val="160000"/>
                    </a:srgbClr>
                  </a:gs>
                  <a:gs pos="100000">
                    <a:srgbClr val="006600">
                      <a:tint val="23500"/>
                      <a:satMod val="160000"/>
                    </a:srgbClr>
                  </a:gs>
                </a:gsLst>
                <a:lin ang="10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614268"/>
            <a:ext cx="800100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3300"/>
              </a:buClr>
            </a:pPr>
            <a:r>
              <a:rPr lang="en-US" sz="2200" b="1" dirty="0" err="1" smtClean="0"/>
              <a:t>Sesuai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dengan</a:t>
            </a:r>
            <a:r>
              <a:rPr lang="en-US" sz="2200" b="1" dirty="0" smtClean="0"/>
              <a:t> Ketentuan2 yang </a:t>
            </a:r>
            <a:r>
              <a:rPr lang="en-US" sz="2200" b="1" dirty="0" err="1" smtClean="0"/>
              <a:t>telah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sampaikan</a:t>
            </a:r>
            <a:r>
              <a:rPr lang="en-US" sz="2200" b="1" dirty="0" smtClean="0"/>
              <a:t> </a:t>
            </a:r>
          </a:p>
          <a:p>
            <a:pPr marL="457200" indent="-457200" algn="just">
              <a:buClr>
                <a:srgbClr val="003300"/>
              </a:buClr>
            </a:pPr>
            <a:r>
              <a:rPr lang="en-US" sz="2200" b="1" dirty="0" err="1" smtClean="0"/>
              <a:t>kepada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seluruh</a:t>
            </a:r>
            <a:r>
              <a:rPr lang="en-US" sz="22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Berlin Sans FB Demi" pitchFamily="34" charset="0"/>
              </a:rPr>
              <a:t>DRIVER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mohon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kerjasama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dari</a:t>
            </a:r>
            <a:r>
              <a:rPr lang="en-US" sz="2200" b="1" dirty="0" smtClean="0"/>
              <a:t> </a:t>
            </a:r>
          </a:p>
          <a:p>
            <a:pPr marL="457200" indent="-457200" algn="just">
              <a:buClr>
                <a:srgbClr val="003300"/>
              </a:buClr>
            </a:pPr>
            <a:r>
              <a:rPr lang="en-US" sz="2200" b="1" dirty="0" smtClean="0"/>
              <a:t>RESIDENT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MENGINGATKAN MEREKA </a:t>
            </a:r>
            <a:r>
              <a:rPr lang="en-US" sz="2200" b="1" dirty="0" err="1" smtClean="0"/>
              <a:t>kembali</a:t>
            </a:r>
            <a:r>
              <a:rPr lang="en-US" sz="2200" b="1" dirty="0" smtClean="0"/>
              <a:t> :</a:t>
            </a:r>
          </a:p>
          <a:p>
            <a:pPr marL="457200" indent="-457200" algn="just">
              <a:buClr>
                <a:srgbClr val="003300"/>
              </a:buClr>
            </a:pPr>
            <a:endParaRPr lang="en-US" sz="600" dirty="0" smtClean="0"/>
          </a:p>
          <a:p>
            <a:pPr marL="457200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en-US" sz="2100" b="1" dirty="0" err="1" smtClean="0">
                <a:solidFill>
                  <a:srgbClr val="FFFF00"/>
                </a:solidFill>
              </a:rPr>
              <a:t>Selama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berada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di</a:t>
            </a:r>
            <a:r>
              <a:rPr lang="en-US" sz="2100" b="1" dirty="0" smtClean="0">
                <a:solidFill>
                  <a:srgbClr val="FFFF00"/>
                </a:solidFill>
              </a:rPr>
              <a:t> Condominium, </a:t>
            </a:r>
            <a:r>
              <a:rPr lang="en-US" sz="2100" b="1" dirty="0" err="1" smtClean="0">
                <a:solidFill>
                  <a:srgbClr val="FFFF00"/>
                </a:solidFill>
              </a:rPr>
              <a:t>wajib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menggunakan</a:t>
            </a:r>
            <a:r>
              <a:rPr lang="en-US" sz="2100" b="1" dirty="0" smtClean="0">
                <a:solidFill>
                  <a:srgbClr val="FFFF00"/>
                </a:solidFill>
              </a:rPr>
              <a:t> TANDA PENGENAL </a:t>
            </a:r>
            <a:r>
              <a:rPr lang="en-US" sz="2100" b="1" dirty="0" err="1" smtClean="0">
                <a:solidFill>
                  <a:srgbClr val="FFFF00"/>
                </a:solidFill>
              </a:rPr>
              <a:t>dari</a:t>
            </a:r>
            <a:r>
              <a:rPr lang="en-US" sz="2100" b="1" dirty="0" smtClean="0">
                <a:solidFill>
                  <a:srgbClr val="FFFF00"/>
                </a:solidFill>
              </a:rPr>
              <a:t> MANAGEMENT.</a:t>
            </a:r>
          </a:p>
          <a:p>
            <a:pPr marL="457200" indent="-457200" algn="just">
              <a:buClr>
                <a:srgbClr val="FFFF00"/>
              </a:buClr>
            </a:pPr>
            <a:r>
              <a:rPr lang="en-US" sz="2100" b="1" dirty="0" smtClean="0">
                <a:solidFill>
                  <a:srgbClr val="FFFF00"/>
                </a:solidFill>
              </a:rPr>
              <a:t>	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dikalungkan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leher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dijepit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baju</a:t>
            </a:r>
            <a:r>
              <a:rPr lang="en-US" sz="2000" b="1" dirty="0" smtClean="0"/>
              <a:t>).</a:t>
            </a:r>
            <a:r>
              <a:rPr lang="en-US" sz="2100" b="1" dirty="0" smtClean="0"/>
              <a:t> </a:t>
            </a:r>
          </a:p>
          <a:p>
            <a:pPr marL="457200" indent="-457200" algn="just">
              <a:buClr>
                <a:srgbClr val="FFFF00"/>
              </a:buClr>
              <a:buFont typeface="+mj-lt"/>
              <a:buAutoNum type="arabicPeriod" startAt="2"/>
            </a:pPr>
            <a:r>
              <a:rPr lang="en-US" sz="2100" b="1" dirty="0" smtClean="0">
                <a:solidFill>
                  <a:srgbClr val="FFFF00"/>
                </a:solidFill>
              </a:rPr>
              <a:t>Stand-by </a:t>
            </a:r>
            <a:r>
              <a:rPr lang="en-US" sz="2100" b="1" dirty="0" err="1" smtClean="0">
                <a:solidFill>
                  <a:srgbClr val="FFFF00"/>
                </a:solidFill>
              </a:rPr>
              <a:t>hanya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di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tempat</a:t>
            </a:r>
            <a:r>
              <a:rPr lang="en-US" sz="2100" b="1" dirty="0" smtClean="0">
                <a:solidFill>
                  <a:srgbClr val="FFFF00"/>
                </a:solidFill>
              </a:rPr>
              <a:t> yang </a:t>
            </a:r>
            <a:r>
              <a:rPr lang="en-US" sz="2100" b="1" dirty="0" err="1" smtClean="0">
                <a:solidFill>
                  <a:srgbClr val="FFFF00"/>
                </a:solidFill>
              </a:rPr>
              <a:t>telah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ditentukan</a:t>
            </a:r>
            <a:r>
              <a:rPr lang="en-US" sz="2100" b="1" dirty="0" smtClean="0">
                <a:solidFill>
                  <a:srgbClr val="FFFF00"/>
                </a:solidFill>
              </a:rPr>
              <a:t>:</a:t>
            </a:r>
          </a:p>
          <a:p>
            <a:pPr marL="914400" lvl="1" indent="-457200" algn="just">
              <a:buClr>
                <a:srgbClr val="FFFF00"/>
              </a:buClr>
              <a:buFont typeface="+mj-lt"/>
              <a:buAutoNum type="alphaLcParenR"/>
            </a:pPr>
            <a:r>
              <a:rPr lang="en-US" sz="2100" b="1" dirty="0" smtClean="0">
                <a:solidFill>
                  <a:srgbClr val="FFFF00"/>
                </a:solidFill>
              </a:rPr>
              <a:t>AREA TUNGGU SUPIR</a:t>
            </a:r>
          </a:p>
          <a:p>
            <a:pPr marL="914400" lvl="1" indent="-457200" algn="just">
              <a:buClr>
                <a:srgbClr val="FFFF00"/>
              </a:buClr>
              <a:buFont typeface="+mj-lt"/>
              <a:buAutoNum type="alphaLcParenR"/>
            </a:pPr>
            <a:r>
              <a:rPr lang="en-US" sz="2100" b="1" dirty="0" smtClean="0">
                <a:solidFill>
                  <a:srgbClr val="FFFF00"/>
                </a:solidFill>
              </a:rPr>
              <a:t>DI DALAM MOBIL MASING-MASING</a:t>
            </a:r>
          </a:p>
          <a:p>
            <a:pPr marL="914400" lvl="1" indent="-457200" algn="just">
              <a:buClr>
                <a:srgbClr val="FFFF00"/>
              </a:buClr>
              <a:buFont typeface="+mj-lt"/>
              <a:buAutoNum type="alphaLcParenR"/>
            </a:pPr>
            <a:r>
              <a:rPr lang="en-US" sz="2100" b="1" dirty="0" smtClean="0">
                <a:solidFill>
                  <a:srgbClr val="FFFF00"/>
                </a:solidFill>
              </a:rPr>
              <a:t>TEMPAT-TEMPAT LAIN TIDAK DIBENARKAN</a:t>
            </a:r>
          </a:p>
          <a:p>
            <a:pPr marL="457200" indent="-457200" algn="just">
              <a:buClr>
                <a:srgbClr val="FFFF00"/>
              </a:buClr>
              <a:buFont typeface="+mj-lt"/>
              <a:buAutoNum type="arabicPeriod" startAt="2"/>
            </a:pPr>
            <a:r>
              <a:rPr lang="en-US" sz="2100" b="1" dirty="0" err="1" smtClean="0">
                <a:solidFill>
                  <a:srgbClr val="FFFF00"/>
                </a:solidFill>
              </a:rPr>
              <a:t>Patuhi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seluruh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Peraturan-Peraturan</a:t>
            </a:r>
            <a:r>
              <a:rPr lang="en-US" sz="2100" b="1" dirty="0" smtClean="0">
                <a:solidFill>
                  <a:srgbClr val="FFFF00"/>
                </a:solidFill>
              </a:rPr>
              <a:t> yang </a:t>
            </a:r>
            <a:r>
              <a:rPr lang="en-US" sz="2100" b="1" dirty="0" err="1" smtClean="0">
                <a:solidFill>
                  <a:srgbClr val="FFFF00"/>
                </a:solidFill>
              </a:rPr>
              <a:t>ada</a:t>
            </a:r>
            <a:r>
              <a:rPr lang="en-US" sz="21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 algn="just">
              <a:buClr>
                <a:srgbClr val="FFFF00"/>
              </a:buClr>
              <a:buFont typeface="+mj-lt"/>
              <a:buAutoNum type="arabicPeriod" startAt="2"/>
            </a:pPr>
            <a:r>
              <a:rPr lang="en-US" sz="2100" b="1" dirty="0" err="1" smtClean="0">
                <a:solidFill>
                  <a:srgbClr val="FFFF00"/>
                </a:solidFill>
              </a:rPr>
              <a:t>Jaga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Ketertiban</a:t>
            </a:r>
            <a:r>
              <a:rPr lang="en-US" sz="2100" b="1" dirty="0" smtClean="0">
                <a:solidFill>
                  <a:srgbClr val="FFFF00"/>
                </a:solidFill>
              </a:rPr>
              <a:t>, </a:t>
            </a:r>
            <a:r>
              <a:rPr lang="en-US" sz="2100" b="1" dirty="0" err="1" smtClean="0">
                <a:solidFill>
                  <a:srgbClr val="FFFF00"/>
                </a:solidFill>
              </a:rPr>
              <a:t>Keamanan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dan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Keselamatan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bersama</a:t>
            </a:r>
            <a:r>
              <a:rPr lang="en-US" sz="2100" b="1" dirty="0" smtClean="0">
                <a:solidFill>
                  <a:srgbClr val="FFFF00"/>
                </a:solidFill>
              </a:rPr>
              <a:t>.</a:t>
            </a:r>
          </a:p>
          <a:p>
            <a:pPr marL="228600" indent="-228600" algn="ctr">
              <a:buClr>
                <a:srgbClr val="003300"/>
              </a:buClr>
            </a:pPr>
            <a:endParaRPr lang="en-US" sz="1400" dirty="0" smtClean="0"/>
          </a:p>
          <a:p>
            <a:pPr marL="228600" indent="-228600" algn="ctr">
              <a:buClr>
                <a:srgbClr val="003300"/>
              </a:buClr>
            </a:pPr>
            <a:r>
              <a:rPr lang="en-US" sz="2200" dirty="0" smtClean="0">
                <a:latin typeface="Brush Script Std" pitchFamily="50" charset="0"/>
              </a:rPr>
              <a:t>Condominium Management</a:t>
            </a:r>
          </a:p>
        </p:txBody>
      </p:sp>
    </p:spTree>
  </p:cSld>
  <p:clrMapOvr>
    <a:masterClrMapping/>
  </p:clrMapOvr>
  <p:transition spd="slow" advClick="0" advTm="4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3011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4"/>
          <p:cNvSpPr>
            <a:spLocks noChangeArrowheads="1"/>
          </p:cNvSpPr>
          <p:nvPr/>
        </p:nvSpPr>
        <p:spPr bwMode="auto">
          <a:xfrm>
            <a:off x="3742966" y="749520"/>
            <a:ext cx="3329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Cambria" pitchFamily="18" charset="0"/>
              </a:rPr>
              <a:t>APAKAH ANDA TAHU </a:t>
            </a:r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?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77975"/>
            <a:ext cx="8215313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latin typeface="Berlin Sans FB Demi" pitchFamily="34" charset="0"/>
              </a:rPr>
              <a:t>TEMPAT CUCI MOBIL (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TCM),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  <a:p>
            <a:pPr>
              <a:defRPr/>
            </a:pPr>
            <a:endParaRPr lang="en-US" sz="2000" dirty="0">
              <a:latin typeface="Berlin Sans FB Demi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 err="1">
                <a:latin typeface="Berlin Sans FB Demi" pitchFamily="34" charset="0"/>
              </a:rPr>
              <a:t>Tempat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Cuci</a:t>
            </a:r>
            <a:r>
              <a:rPr lang="en-US" sz="2000" dirty="0">
                <a:latin typeface="Berlin Sans FB Demi" pitchFamily="34" charset="0"/>
              </a:rPr>
              <a:t> Mobil (</a:t>
            </a:r>
            <a:r>
              <a:rPr lang="en-US" sz="2000" dirty="0" smtClean="0">
                <a:latin typeface="Berlin Sans FB Demi" pitchFamily="34" charset="0"/>
              </a:rPr>
              <a:t>TCM) </a:t>
            </a:r>
            <a:r>
              <a:rPr lang="en-US" sz="2000" dirty="0" err="1">
                <a:latin typeface="Berlin Sans FB Demi" pitchFamily="34" charset="0"/>
              </a:rPr>
              <a:t>berada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lantai</a:t>
            </a:r>
            <a:r>
              <a:rPr lang="en-US" sz="2000" dirty="0">
                <a:latin typeface="Berlin Sans FB Demi" pitchFamily="34" charset="0"/>
              </a:rPr>
              <a:t> 4 </a:t>
            </a:r>
            <a:r>
              <a:rPr lang="en-US" sz="2000" dirty="0" err="1">
                <a:latin typeface="Berlin Sans FB Demi" pitchFamily="34" charset="0"/>
              </a:rPr>
              <a:t>dan</a:t>
            </a:r>
            <a:r>
              <a:rPr lang="en-US" sz="2000" dirty="0">
                <a:latin typeface="Berlin Sans FB Demi" pitchFamily="34" charset="0"/>
              </a:rPr>
              <a:t> 5 </a:t>
            </a:r>
            <a:r>
              <a:rPr lang="en-US" sz="2000" dirty="0" err="1">
                <a:latin typeface="Berlin Sans FB Demi" pitchFamily="34" charset="0"/>
              </a:rPr>
              <a:t>dengan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kapasitas</a:t>
            </a:r>
            <a:r>
              <a:rPr lang="en-US" sz="2000" dirty="0">
                <a:latin typeface="Berlin Sans FB Demi" pitchFamily="34" charset="0"/>
              </a:rPr>
              <a:t>  4 </a:t>
            </a:r>
            <a:r>
              <a:rPr lang="en-US" sz="2000" dirty="0" err="1">
                <a:latin typeface="Berlin Sans FB Demi" pitchFamily="34" charset="0"/>
              </a:rPr>
              <a:t>kendaraan</a:t>
            </a:r>
            <a:r>
              <a:rPr lang="en-US" sz="2000" dirty="0">
                <a:latin typeface="Berlin Sans FB Demi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Berlin Sans FB Demi" pitchFamily="34" charset="0"/>
              </a:rPr>
              <a:t>TCM </a:t>
            </a:r>
            <a:r>
              <a:rPr lang="en-US" sz="2000" dirty="0">
                <a:latin typeface="Berlin Sans FB Demi" pitchFamily="34" charset="0"/>
              </a:rPr>
              <a:t>hanya </a:t>
            </a:r>
            <a:r>
              <a:rPr lang="en-US" sz="2000" dirty="0" err="1">
                <a:latin typeface="Berlin Sans FB Demi" pitchFamily="34" charset="0"/>
              </a:rPr>
              <a:t>diperuntukan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bagi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mobil</a:t>
            </a:r>
            <a:r>
              <a:rPr lang="en-US" sz="2000" dirty="0">
                <a:latin typeface="Berlin Sans FB Demi" pitchFamily="34" charset="0"/>
              </a:rPr>
              <a:t> PENGHUNI yang </a:t>
            </a:r>
            <a:r>
              <a:rPr lang="en-US" sz="2000" dirty="0" err="1">
                <a:latin typeface="Berlin Sans FB Demi" pitchFamily="34" charset="0"/>
              </a:rPr>
              <a:t>ber</a:t>
            </a:r>
            <a:r>
              <a:rPr lang="en-US" sz="2000" dirty="0">
                <a:latin typeface="Berlin Sans FB Demi" pitchFamily="34" charset="0"/>
              </a:rPr>
              <a:t>-Sticker.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>
                <a:latin typeface="Berlin Sans FB Demi" pitchFamily="34" charset="0"/>
              </a:rPr>
              <a:t>Mobil </a:t>
            </a:r>
            <a:r>
              <a:rPr lang="en-US" sz="2000" dirty="0" err="1">
                <a:latin typeface="Berlin Sans FB Demi" pitchFamily="34" charset="0"/>
              </a:rPr>
              <a:t>sangat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kotor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dilarang</a:t>
            </a:r>
            <a:r>
              <a:rPr lang="en-US" sz="2000" dirty="0">
                <a:latin typeface="Berlin Sans FB Demi" pitchFamily="34" charset="0"/>
              </a:rPr>
              <a:t> MASUK </a:t>
            </a:r>
            <a:r>
              <a:rPr lang="en-US" sz="2000" dirty="0" err="1">
                <a:latin typeface="Berlin Sans FB Demi" pitchFamily="34" charset="0"/>
              </a:rPr>
              <a:t>apalagi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dicuci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disana</a:t>
            </a:r>
            <a:r>
              <a:rPr lang="en-US" sz="2000" dirty="0">
                <a:latin typeface="Berlin Sans FB Demi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>
                <a:latin typeface="Berlin Sans FB Demi" pitchFamily="34" charset="0"/>
              </a:rPr>
              <a:t>Mari </a:t>
            </a:r>
            <a:r>
              <a:rPr lang="en-US" sz="2000" dirty="0" err="1">
                <a:latin typeface="Berlin Sans FB Demi" pitchFamily="34" charset="0"/>
              </a:rPr>
              <a:t>kita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Ingatkan</a:t>
            </a:r>
            <a:r>
              <a:rPr lang="en-US" sz="2000" dirty="0">
                <a:latin typeface="Berlin Sans FB Demi" pitchFamily="34" charset="0"/>
              </a:rPr>
              <a:t> Para </a:t>
            </a:r>
            <a:r>
              <a:rPr lang="en-US" sz="2000" dirty="0" err="1">
                <a:latin typeface="Berlin Sans FB Demi" pitchFamily="34" charset="0"/>
              </a:rPr>
              <a:t>Supir</a:t>
            </a:r>
            <a:r>
              <a:rPr lang="en-US" sz="2000" dirty="0">
                <a:latin typeface="Berlin Sans FB Demi" pitchFamily="34" charset="0"/>
              </a:rPr>
              <a:t>  </a:t>
            </a:r>
            <a:r>
              <a:rPr lang="en-US" sz="2000" dirty="0" err="1">
                <a:latin typeface="Berlin Sans FB Demi" pitchFamily="34" charset="0"/>
              </a:rPr>
              <a:t>mengenai</a:t>
            </a:r>
            <a:r>
              <a:rPr lang="en-US" sz="2000" dirty="0">
                <a:latin typeface="Berlin Sans FB Demi" pitchFamily="34" charset="0"/>
              </a:rPr>
              <a:t> BATASAN UMUM </a:t>
            </a:r>
            <a:r>
              <a:rPr lang="en-US" sz="2000" dirty="0" smtClean="0">
                <a:latin typeface="Berlin Sans FB Demi" pitchFamily="34" charset="0"/>
              </a:rPr>
              <a:t>TCM, </a:t>
            </a:r>
            <a:r>
              <a:rPr lang="en-US" sz="2000" dirty="0" err="1">
                <a:latin typeface="Berlin Sans FB Demi" pitchFamily="34" charset="0"/>
              </a:rPr>
              <a:t>untuk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kepentingan</a:t>
            </a:r>
            <a:r>
              <a:rPr lang="en-US" sz="2000" dirty="0">
                <a:latin typeface="Berlin Sans FB Demi" pitchFamily="34" charset="0"/>
              </a:rPr>
              <a:t> &amp; </a:t>
            </a:r>
            <a:r>
              <a:rPr lang="en-US" sz="2000" dirty="0" err="1">
                <a:latin typeface="Berlin Sans FB Demi" pitchFamily="34" charset="0"/>
              </a:rPr>
              <a:t>keuntungan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kita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bersama</a:t>
            </a:r>
            <a:r>
              <a:rPr lang="en-US" sz="2000" dirty="0">
                <a:latin typeface="Berlin Sans FB Demi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>
                <a:latin typeface="Berlin Sans FB Demi" pitchFamily="34" charset="0"/>
              </a:rPr>
              <a:t>HEMAT </a:t>
            </a:r>
            <a:r>
              <a:rPr lang="en-US" sz="2000" dirty="0" err="1">
                <a:latin typeface="Berlin Sans FB Demi" pitchFamily="34" charset="0"/>
              </a:rPr>
              <a:t>penggunaan</a:t>
            </a:r>
            <a:r>
              <a:rPr lang="en-US" sz="2000" dirty="0">
                <a:latin typeface="Berlin Sans FB Demi" pitchFamily="34" charset="0"/>
              </a:rPr>
              <a:t> AIR &amp; LISTRIK.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Mencuci</a:t>
            </a:r>
            <a:r>
              <a:rPr lang="en-US" sz="2000" dirty="0">
                <a:latin typeface="Berlin Sans FB Demi" pitchFamily="34" charset="0"/>
              </a:rPr>
              <a:t> Mobil  </a:t>
            </a:r>
            <a:r>
              <a:rPr lang="en-US" sz="2000" dirty="0" err="1">
                <a:latin typeface="Berlin Sans FB Demi" pitchFamily="34" charset="0"/>
              </a:rPr>
              <a:t>hanya</a:t>
            </a:r>
            <a:r>
              <a:rPr lang="en-US" sz="2000" dirty="0">
                <a:latin typeface="Berlin Sans FB Demi" pitchFamily="34" charset="0"/>
              </a:rPr>
              <a:t> PENCUCIAN RINGAN.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Jangan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mencuci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mobil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berulang-ulang</a:t>
            </a:r>
            <a:r>
              <a:rPr lang="en-US" sz="2000" dirty="0">
                <a:latin typeface="Berlin Sans FB Demi" pitchFamily="34" charset="0"/>
              </a:rPr>
              <a:t> (</a:t>
            </a:r>
            <a:r>
              <a:rPr lang="en-US" sz="2000" dirty="0" err="1">
                <a:latin typeface="Berlin Sans FB Demi" pitchFamily="34" charset="0"/>
              </a:rPr>
              <a:t>Pagi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dan</a:t>
            </a:r>
            <a:r>
              <a:rPr lang="en-US" sz="2000" dirty="0">
                <a:latin typeface="Berlin Sans FB Demi" pitchFamily="34" charset="0"/>
              </a:rPr>
              <a:t> Sore)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err="1" smtClean="0">
                <a:latin typeface="Berlin Sans FB Demi" pitchFamily="34" charset="0"/>
              </a:rPr>
              <a:t>Jaga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kebersihan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jangan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membasahi</a:t>
            </a:r>
            <a:r>
              <a:rPr lang="en-US" sz="2000" dirty="0">
                <a:latin typeface="Berlin Sans FB Demi" pitchFamily="34" charset="0"/>
              </a:rPr>
              <a:t> area </a:t>
            </a:r>
            <a:r>
              <a:rPr lang="en-US" sz="2000" dirty="0" err="1">
                <a:latin typeface="Berlin Sans FB Demi" pitchFamily="34" charset="0"/>
              </a:rPr>
              <a:t>Parkir</a:t>
            </a:r>
            <a:r>
              <a:rPr lang="en-US" sz="2000" dirty="0">
                <a:latin typeface="Berlin Sans FB Demi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Jaga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bersama</a:t>
            </a:r>
            <a:r>
              <a:rPr lang="en-US" sz="2000" dirty="0">
                <a:latin typeface="Berlin Sans FB Demi" pitchFamily="34" charset="0"/>
              </a:rPr>
              <a:t> agar “Floor Drain” </a:t>
            </a:r>
            <a:r>
              <a:rPr lang="en-US" sz="2000" dirty="0" err="1">
                <a:latin typeface="Berlin Sans FB Demi" pitchFamily="34" charset="0"/>
              </a:rPr>
              <a:t>tidak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tersumbat</a:t>
            </a:r>
            <a:r>
              <a:rPr lang="en-US" sz="2000" dirty="0">
                <a:latin typeface="Berlin Sans FB Demi" pitchFamily="34" charset="0"/>
              </a:rPr>
              <a:t>.</a:t>
            </a:r>
          </a:p>
          <a:p>
            <a:pPr marL="914400" lvl="1" indent="-457200">
              <a:defRPr/>
            </a:pPr>
            <a:endParaRPr lang="en-US" sz="2000" dirty="0">
              <a:latin typeface="Berlin Sans FB Demi" pitchFamily="34" charset="0"/>
            </a:endParaRPr>
          </a:p>
          <a:p>
            <a:pPr marL="914400" lvl="1" indent="-457200">
              <a:defRPr/>
            </a:pPr>
            <a:r>
              <a:rPr lang="en-US" sz="2000" dirty="0" err="1">
                <a:latin typeface="Berlin Sans FB Demi" pitchFamily="34" charset="0"/>
              </a:rPr>
              <a:t>Terima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kasih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untuk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turut</a:t>
            </a:r>
            <a:r>
              <a:rPr lang="en-US" sz="2000" dirty="0">
                <a:latin typeface="Berlin Sans FB Demi" pitchFamily="34" charset="0"/>
              </a:rPr>
              <a:t> MEMBANTU 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id-ID" sz="20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 advClick="0" advTm="45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14093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YOU KNOW ?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4035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P4741\Pictures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24809"/>
            <a:ext cx="5486400" cy="375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89672" y="1477373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popular	:</a:t>
            </a:r>
            <a:r>
              <a:rPr lang="en-US" sz="2800" b="1" u="sng" dirty="0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LILI PARIS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(Spider Plant)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Baskerville Old Face" pitchFamily="18" charset="0"/>
                <a:cs typeface="Times New Roman" pitchFamily="18" charset="0"/>
              </a:rPr>
              <a:t>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atin		: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Chlorophytum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omosum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Liliacea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/</a:t>
            </a:r>
            <a:r>
              <a:rPr lang="en-US" sz="20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sal</a:t>
            </a:r>
            <a:r>
              <a:rPr lang="en-US" sz="20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Afrika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Selatan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Perbanyakan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Pemisahan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rumpun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anakan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biji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Media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Campuran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kebun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kompos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Tips		: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Lili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Paris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juga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cantik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ditanam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Pot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gantung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terutama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saat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			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anakannya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tumbuh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cabang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menjuntai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kebawah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1" dirty="0" smtClean="0">
                <a:latin typeface="Baskerville Old Face" pitchFamily="18" charset="0"/>
                <a:cs typeface="Times New Roman" pitchFamily="18" charset="0"/>
              </a:rPr>
              <a:t>		</a:t>
            </a:r>
            <a:r>
              <a:rPr lang="en-US" sz="2000" b="1" i="1" dirty="0" err="1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Tanaman</a:t>
            </a:r>
            <a:r>
              <a:rPr lang="en-US" sz="2000" b="1" i="1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jenis</a:t>
            </a:r>
            <a:r>
              <a:rPr lang="en-US" sz="2000" b="1" i="1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ini</a:t>
            </a:r>
            <a:r>
              <a:rPr lang="en-US" sz="2000" b="1" i="1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 ADA </a:t>
            </a:r>
            <a:r>
              <a:rPr lang="en-US" sz="2000" b="1" i="1" dirty="0" err="1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di</a:t>
            </a:r>
            <a:r>
              <a:rPr lang="en-US" sz="2000" b="1" i="1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sekitar</a:t>
            </a:r>
            <a:r>
              <a:rPr lang="en-US" sz="2000" b="1" i="1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kita</a:t>
            </a:r>
            <a:r>
              <a:rPr lang="en-US" sz="2000" b="1" i="1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UNDANGAN PENTING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260" y="1600200"/>
            <a:ext cx="77724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Kami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Undang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Seluruh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Resident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untuk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hadir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</a:p>
          <a:p>
            <a:pPr marL="342900" indent="-342900"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pada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acara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:</a:t>
            </a:r>
          </a:p>
          <a:p>
            <a:pPr marL="342900" indent="-342900" algn="ctr"/>
            <a:endParaRPr lang="en-US" sz="900" b="1" dirty="0" smtClean="0">
              <a:solidFill>
                <a:prstClr val="white"/>
              </a:solidFill>
              <a:latin typeface="Footlight MT Light" pitchFamily="18" charset="0"/>
            </a:endParaRP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PERTEMUAN PENGHUNI 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1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Oktober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2011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11.00 – 13.00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AUDITORIUM</a:t>
            </a:r>
          </a:p>
          <a:p>
            <a:pPr marL="342900" indent="-342900" algn="ctr"/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Agenda: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SOSIALISASI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Peraturan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Penghuni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&amp; TANYA JAWAB</a:t>
            </a:r>
          </a:p>
          <a:p>
            <a:pPr marL="342900" indent="-342900" algn="ctr"/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YOU KNOW ?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4035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C:\Users\AP4741\Pictures\Untitled 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1216" y="320040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37736" y="1428449"/>
            <a:ext cx="76340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popular	: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Zamioculcas</a:t>
            </a:r>
            <a:r>
              <a:rPr lang="en-US" sz="20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ZZ plant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latin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Zamioculcas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Zamiifolia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Familia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Araceae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Daerah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asal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lang="en-US" sz="20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Afrika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Tanzania, Zanzibar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Perbanyakan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Pemisahan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rumpun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biji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Media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Campuran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humus,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akar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pakis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Pupuk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kandang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TIPS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	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Zamioculcas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menyukai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sinar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matahari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50%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air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secukupnya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bertahan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kondisi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kering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sekalipun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Karena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persediaan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air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umbinya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rgbClr val="FFFF00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Tanaman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jenis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ini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ada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disekitar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cs typeface="Times New Roman" pitchFamily="18" charset="0"/>
              </a:rPr>
              <a:t>kita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SOLUSI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4035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676" y="1555552"/>
            <a:ext cx="82296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Bermasalah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DENGAN TANAMAN ?</a:t>
            </a:r>
            <a:endParaRPr kumimoji="0" lang="id-ID" sz="26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menguning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daun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PUCATatau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MATI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tiba-tiba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ber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bunga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BERSERANGGA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kutu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Tumbuh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sempurna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pemeliharaan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salah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DITINGGAL BEPERGIAN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waktu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tertetu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anaman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stress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masalah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lainnya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GARDENING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 –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FLORIST and NURSERY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rush Script Std" pitchFamily="50" charset="0"/>
                <a:ea typeface="Calibri" pitchFamily="34" charset="0"/>
                <a:cs typeface="Times New Roman" pitchFamily="18" charset="0"/>
              </a:rPr>
              <a:t>Cambridge Condominium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(Aries Sagita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Telp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: 061-4550999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061-77885409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0755678">
            <a:off x="559061" y="4669333"/>
            <a:ext cx="2994900" cy="1219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BAWA KEPADA</a:t>
            </a:r>
          </a:p>
          <a:p>
            <a:pPr algn="ctr"/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KAMI  !!!</a:t>
            </a:r>
            <a:endParaRPr lang="id-ID" sz="2000" b="1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30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LAIN –LAIN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600200"/>
            <a:ext cx="82296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 smtClean="0">
                <a:latin typeface="Footlight MT Light" pitchFamily="18" charset="0"/>
              </a:rPr>
              <a:t>Jika</a:t>
            </a:r>
            <a:r>
              <a:rPr lang="en-US" sz="2400" b="1" dirty="0" smtClean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PERUBAHAN &amp; INFORMASI TAMBAHAN, </a:t>
            </a:r>
            <a:r>
              <a:rPr lang="en-US" sz="2400" b="1" dirty="0" err="1">
                <a:latin typeface="Footlight MT Light" pitchFamily="18" charset="0"/>
              </a:rPr>
              <a:t>mengenai</a:t>
            </a:r>
            <a:r>
              <a:rPr lang="en-US" sz="4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400" b="1" dirty="0">
                <a:latin typeface="Footlight MT Light" pitchFamily="18" charset="0"/>
              </a:rPr>
              <a:t>  </a:t>
            </a:r>
            <a:r>
              <a:rPr lang="en-US" sz="2400" b="1" dirty="0" err="1">
                <a:latin typeface="Footlight MT Light" pitchFamily="18" charset="0"/>
              </a:rPr>
              <a:t>akan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segera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kami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masukan</a:t>
            </a:r>
            <a:r>
              <a:rPr lang="en-US" sz="2400" b="1" dirty="0">
                <a:latin typeface="Footlight MT Light" pitchFamily="18" charset="0"/>
              </a:rPr>
              <a:t>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Seluruh</a:t>
            </a:r>
            <a:r>
              <a:rPr lang="en-US" sz="2400" b="1" dirty="0">
                <a:latin typeface="Footlight MT Light" pitchFamily="18" charset="0"/>
              </a:rPr>
              <a:t> Resident </a:t>
            </a:r>
            <a:r>
              <a:rPr lang="en-US" sz="2400" b="1" dirty="0" err="1">
                <a:latin typeface="Footlight MT Light" pitchFamily="18" charset="0"/>
              </a:rPr>
              <a:t>di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mohon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untuk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selalu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melihat</a:t>
            </a:r>
            <a:r>
              <a:rPr lang="en-US" sz="2400" b="1" dirty="0">
                <a:latin typeface="Footlight MT Light" pitchFamily="18" charset="0"/>
              </a:rPr>
              <a:t> Resident Info TV Channel </a:t>
            </a:r>
            <a:r>
              <a:rPr lang="en-US" sz="2400" b="1" dirty="0" err="1">
                <a:latin typeface="Footlight MT Light" pitchFamily="18" charset="0"/>
              </a:rPr>
              <a:t>ini</a:t>
            </a:r>
            <a:r>
              <a:rPr lang="en-US" sz="2400" b="1" dirty="0">
                <a:latin typeface="Footlight MT Light" pitchFamily="18" charset="0"/>
              </a:rPr>
              <a:t>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Keluhan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Masukan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Ide-ide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untuk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kebaikan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bersama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silahkan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menyurati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menghubungi</a:t>
            </a:r>
            <a:r>
              <a:rPr lang="en-US" sz="2400" b="1" dirty="0">
                <a:latin typeface="Footlight MT Light" pitchFamily="18" charset="0"/>
              </a:rPr>
              <a:t> Tenant Relations, Assistant Manager 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General Manager </a:t>
            </a:r>
            <a:r>
              <a:rPr lang="en-US" sz="2400" b="1" dirty="0" err="1">
                <a:latin typeface="Footlight MT Light" pitchFamily="18" charset="0"/>
              </a:rPr>
              <a:t>langsung</a:t>
            </a:r>
            <a:r>
              <a:rPr lang="en-US" sz="2400" b="1" dirty="0">
                <a:latin typeface="Footlight MT Light" pitchFamily="18" charset="0"/>
              </a:rPr>
              <a:t>. 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hal</a:t>
            </a:r>
            <a:r>
              <a:rPr lang="en-US" sz="2400" b="1" dirty="0">
                <a:latin typeface="Footlight MT Light" pitchFamily="18" charset="0"/>
              </a:rPr>
              <a:t> yang </a:t>
            </a:r>
            <a:r>
              <a:rPr lang="en-US" sz="2400" b="1" dirty="0" err="1">
                <a:latin typeface="Footlight MT Light" pitchFamily="18" charset="0"/>
              </a:rPr>
              <a:t>belum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jelas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yang </a:t>
            </a:r>
            <a:r>
              <a:rPr lang="en-US" sz="2400" b="1" dirty="0" err="1">
                <a:latin typeface="Footlight MT Light" pitchFamily="18" charset="0"/>
              </a:rPr>
              <a:t>ingin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ditanyakan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silahkan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bertanya</a:t>
            </a:r>
            <a:r>
              <a:rPr lang="en-US" sz="2400" b="1" dirty="0">
                <a:latin typeface="Footlight MT Light" pitchFamily="18" charset="0"/>
              </a:rPr>
              <a:t> LANGSUNG, </a:t>
            </a:r>
            <a:r>
              <a:rPr lang="en-US" sz="2400" b="1" dirty="0" err="1">
                <a:latin typeface="Footlight MT Light" pitchFamily="18" charset="0"/>
              </a:rPr>
              <a:t>karena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kami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24 JAM</a:t>
            </a:r>
            <a:r>
              <a:rPr lang="en-US" sz="2400" b="1" dirty="0" smtClean="0">
                <a:latin typeface="Footlight MT Light" pitchFamily="18" charset="0"/>
              </a:rPr>
              <a:t>.  </a:t>
            </a:r>
            <a:endParaRPr lang="en-US" sz="2400" b="1" dirty="0">
              <a:latin typeface="Footlight MT Light" pitchFamily="18" charset="0"/>
            </a:endParaRPr>
          </a:p>
          <a:p>
            <a:pPr marL="342900" indent="-342900" algn="r"/>
            <a:endParaRPr lang="en-US" sz="2400" dirty="0">
              <a:latin typeface="Brush Script Std" pitchFamily="50" charset="0"/>
            </a:endParaRPr>
          </a:p>
          <a:p>
            <a:pPr marL="342900" indent="-342900" algn="r"/>
            <a:r>
              <a:rPr lang="en-US" sz="2400" dirty="0">
                <a:latin typeface="Brush Script Std" pitchFamily="50" charset="0"/>
              </a:rPr>
              <a:t>Condominium Management </a:t>
            </a:r>
          </a:p>
          <a:p>
            <a:pPr marL="342900" indent="-342900"/>
            <a:endParaRPr lang="en-US" sz="2400" b="1" dirty="0">
              <a:latin typeface="Footlight MT Light" pitchFamily="18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49911"/>
          <a:stretch>
            <a:fillRect/>
          </a:stretch>
        </p:blipFill>
        <p:spPr bwMode="auto">
          <a:xfrm>
            <a:off x="28104" y="28112"/>
            <a:ext cx="9077189" cy="682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50100"/>
          <a:stretch>
            <a:fillRect/>
          </a:stretch>
        </p:blipFill>
        <p:spPr bwMode="auto">
          <a:xfrm>
            <a:off x="42203" y="28112"/>
            <a:ext cx="9071777" cy="682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853332" y="2071468"/>
            <a:ext cx="2757268" cy="2514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001000" cy="54476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Cobalah</a:t>
            </a: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Auditorium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Siapa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yang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memiliki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talenta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bernyanyi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….??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Buktikan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talenta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anda</a:t>
            </a:r>
            <a:endParaRPr lang="en-US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aturday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....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  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inging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on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Tage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........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endParaRPr lang="en-US" sz="24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Bawalah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Lagu-lagu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Favorit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anda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(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dlm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Format VCD/DVD)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Dan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datanglah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bersama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keluarga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atau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suporter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anda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838200" y="53197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79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486400"/>
            <a:ext cx="990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 12"/>
          <p:cNvGraphicFramePr/>
          <p:nvPr/>
        </p:nvGraphicFramePr>
        <p:xfrm>
          <a:off x="914400" y="2362200"/>
          <a:ext cx="35814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6186268" y="2304443"/>
            <a:ext cx="968535" cy="20928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S</a:t>
            </a:r>
            <a:endParaRPr lang="id-ID" sz="1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4452938" y="5891213"/>
            <a:ext cx="2749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</p:spTree>
  </p:cSld>
  <p:clrMapOvr>
    <a:masterClrMapping/>
  </p:clrMapOvr>
  <p:transition spd="slow" advClick="0" advTm="20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853332" y="2071468"/>
            <a:ext cx="2757268" cy="2514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419600" y="304800"/>
            <a:ext cx="4038600" cy="4955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Auditorium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olonna MT" pitchFamily="8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aturday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....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  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inging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on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Tage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........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endParaRPr lang="en-US" sz="24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3197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79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486400"/>
            <a:ext cx="990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186268" y="2304443"/>
            <a:ext cx="968535" cy="20928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S</a:t>
            </a:r>
            <a:endParaRPr lang="id-ID" sz="1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4452938" y="5891213"/>
            <a:ext cx="2749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685800" y="1459468"/>
            <a:ext cx="51816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FEED BACK:</a:t>
            </a:r>
          </a:p>
          <a:p>
            <a:endParaRPr lang="en-US" sz="1100" dirty="0" smtClean="0"/>
          </a:p>
          <a:p>
            <a:r>
              <a:rPr lang="en-US" dirty="0" smtClean="0"/>
              <a:t>(September 2011)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memanfaatkannya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Usulan</a:t>
            </a:r>
            <a:r>
              <a:rPr lang="en-US" sz="2400" dirty="0" smtClean="0"/>
              <a:t> </a:t>
            </a:r>
            <a:r>
              <a:rPr lang="en-US" sz="2400" dirty="0" err="1" smtClean="0"/>
              <a:t>salahsatu</a:t>
            </a:r>
            <a:r>
              <a:rPr lang="en-US" sz="2400" dirty="0" smtClean="0"/>
              <a:t> </a:t>
            </a:r>
            <a:r>
              <a:rPr lang="en-US" sz="2400" dirty="0" err="1" smtClean="0"/>
              <a:t>Penghuni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menayangkan</a:t>
            </a:r>
            <a:r>
              <a:rPr lang="en-US" sz="2400" dirty="0" smtClean="0"/>
              <a:t> FILM-FILM </a:t>
            </a:r>
            <a:r>
              <a:rPr lang="en-US" sz="2400" dirty="0" err="1" smtClean="0"/>
              <a:t>sekali-sekali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ransition spd="slow" advClick="0" advTm="20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70480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Aerobic </a:t>
            </a:r>
            <a:r>
              <a:rPr lang="en-US" sz="54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Bersama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Setiap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hari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Rabu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&amp;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Sabtu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Jam: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17.00 – 19.00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wib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Lokasi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Ruang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Aerobic Lt 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Instruktur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Sdri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.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Bulan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&amp;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grpSp>
        <p:nvGrpSpPr>
          <p:cNvPr id="35843" name="Group 6"/>
          <p:cNvGrpSpPr>
            <a:grpSpLocks/>
          </p:cNvGrpSpPr>
          <p:nvPr/>
        </p:nvGrpSpPr>
        <p:grpSpPr bwMode="auto">
          <a:xfrm>
            <a:off x="838200" y="5257800"/>
            <a:ext cx="7696200" cy="1233488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5844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37686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457200" y="2362200"/>
          <a:ext cx="3810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31700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Aerobic </a:t>
            </a:r>
            <a:r>
              <a:rPr lang="en-US" sz="54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Bersama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257800"/>
            <a:ext cx="7696200" cy="1233488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5844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37686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459468"/>
            <a:ext cx="51816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FEED BACK:</a:t>
            </a:r>
          </a:p>
          <a:p>
            <a:endParaRPr lang="en-US" sz="1100" dirty="0" smtClean="0"/>
          </a:p>
          <a:p>
            <a:r>
              <a:rPr lang="en-US" dirty="0" smtClean="0"/>
              <a:t>(September 2011)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03 Sept		3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07 Sept		3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10 Sept		4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14 Sept		5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17 Sept		4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21 Sept		3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24 Sept		5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28 Sept		6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70480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Coaching Clinic 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Setiap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Hari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Sabtu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Jam: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10.00 – 12.00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wib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Lokasi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Indoor Sport Lt 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Instruktur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Profesional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Putri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sp>
        <p:nvSpPr>
          <p:cNvPr id="36867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  <p:graphicFrame>
        <p:nvGraphicFramePr>
          <p:cNvPr id="16" name="Diagram 15"/>
          <p:cNvGraphicFramePr/>
          <p:nvPr/>
        </p:nvGraphicFramePr>
        <p:xfrm>
          <a:off x="485336" y="1682260"/>
          <a:ext cx="3352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356117" y="676870"/>
            <a:ext cx="335540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TEnis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Meja</a:t>
            </a:r>
            <a:endParaRPr lang="id-ID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3198" y="3200400"/>
            <a:ext cx="22098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241925"/>
            <a:ext cx="7751763" cy="1249363"/>
            <a:chOff x="914400" y="4805800"/>
            <a:chExt cx="7752472" cy="1249256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329"/>
              <a:ext cx="7253951" cy="71272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7" y="5243912"/>
              <a:ext cx="7511150" cy="76193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71354" y="4805800"/>
              <a:ext cx="1295518" cy="12190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6872" name="Picture 2" descr="H:\GMTS\Logo Cambridge\CAMBRIDGE-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5538" y="5381625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8203" y="5818910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31700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Coaching Clinic 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sp>
        <p:nvSpPr>
          <p:cNvPr id="36867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356117" y="676870"/>
            <a:ext cx="335540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TEnis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Meja</a:t>
            </a:r>
            <a:endParaRPr lang="id-ID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241925"/>
            <a:ext cx="7751763" cy="1249363"/>
            <a:chOff x="914400" y="4805800"/>
            <a:chExt cx="7752472" cy="1249256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329"/>
              <a:ext cx="7253951" cy="71272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7" y="5243912"/>
              <a:ext cx="7511150" cy="76193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71354" y="4805800"/>
              <a:ext cx="1295518" cy="12190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6872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5538" y="5381625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8203" y="5818910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752600"/>
            <a:ext cx="51816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FEED BACK:</a:t>
            </a:r>
          </a:p>
          <a:p>
            <a:endParaRPr lang="en-US" sz="1100" dirty="0" smtClean="0"/>
          </a:p>
          <a:p>
            <a:r>
              <a:rPr lang="en-US" dirty="0" smtClean="0"/>
              <a:t>(September 2011)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03 Sept		4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06 Sept		4 </a:t>
            </a:r>
            <a:r>
              <a:rPr lang="en-US" sz="2400" dirty="0" err="1" smtClean="0">
                <a:solidFill>
                  <a:srgbClr val="FFC000"/>
                </a:solidFill>
              </a:rPr>
              <a:t>Orang</a:t>
            </a:r>
            <a:endParaRPr lang="en-US" sz="2400" dirty="0" smtClean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10 Sept		5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17 Sept		2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24 Sept		2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eddy Sinaga\My Documents\YOGA PROGRAM\DSCF05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53214"/>
              </a:clrFrom>
              <a:clrTo>
                <a:srgbClr val="45321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2057400"/>
            <a:ext cx="5791200" cy="4343400"/>
          </a:xfrm>
          <a:prstGeom prst="round2Diag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80536"/>
            <a:ext cx="8496300" cy="1828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nique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Y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OGA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lang="en-US" sz="3200" dirty="0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BERSAMA </a:t>
            </a:r>
            <a:r>
              <a:rPr lang="en-US" sz="3200" dirty="0" err="1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Sdri</a:t>
            </a:r>
            <a:r>
              <a:rPr lang="en-US" sz="3200" noProof="0" dirty="0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. </a:t>
            </a:r>
            <a:r>
              <a:rPr lang="en-US" sz="3200" noProof="0" dirty="0" err="1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Aling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  <a:tileRect/>
              </a:gra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5002432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Hari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 SABTU </a:t>
            </a:r>
            <a:r>
              <a:rPr lang="en-US" sz="2800" dirty="0" smtClean="0">
                <a:solidFill>
                  <a:srgbClr val="FFFF00"/>
                </a:solidFill>
                <a:latin typeface="Elephant" pitchFamily="18" charset="0"/>
              </a:rPr>
              <a:t>1, 8, 15, 22, 29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 Sept 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2011</a:t>
            </a:r>
          </a:p>
          <a:p>
            <a:pPr algn="r"/>
            <a:r>
              <a:rPr lang="en-US" sz="2800" dirty="0" smtClean="0">
                <a:solidFill>
                  <a:srgbClr val="00B0F0"/>
                </a:solidFill>
                <a:latin typeface="Elephant" pitchFamily="18" charset="0"/>
              </a:rPr>
              <a:t>(</a:t>
            </a:r>
            <a:r>
              <a:rPr lang="en-US" sz="2800" dirty="0" err="1" smtClean="0">
                <a:solidFill>
                  <a:srgbClr val="00B0F0"/>
                </a:solidFill>
                <a:latin typeface="Elephant" pitchFamily="18" charset="0"/>
              </a:rPr>
              <a:t>Berubah</a:t>
            </a:r>
            <a:r>
              <a:rPr lang="en-US" sz="2800" dirty="0" smtClean="0">
                <a:solidFill>
                  <a:srgbClr val="00B0F0"/>
                </a:solidFill>
                <a:latin typeface="Elephant" pitchFamily="18" charset="0"/>
              </a:rPr>
              <a:t>)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 JAM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: 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10.30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/>
            </a:r>
            <a:br>
              <a:rPr lang="en-US" sz="2800" dirty="0">
                <a:solidFill>
                  <a:srgbClr val="FFFFFF"/>
                </a:solidFill>
                <a:latin typeface="Elephant" pitchFamily="18" charset="0"/>
              </a:rPr>
            </a:br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Lokasi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: </a:t>
            </a:r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Ruang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 Aerobic Lt 6</a:t>
            </a:r>
          </a:p>
        </p:txBody>
      </p: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9689</TotalTime>
  <Words>1014</Words>
  <Application>Microsoft Office PowerPoint</Application>
  <PresentationFormat>On-screen Show (4:3)</PresentationFormat>
  <Paragraphs>326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Firelight</vt:lpstr>
      <vt:lpstr>Theme1</vt:lpstr>
      <vt:lpstr>1_Firelight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GAIH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Teddy</dc:creator>
  <cp:lastModifiedBy>AP4741</cp:lastModifiedBy>
  <cp:revision>477</cp:revision>
  <dcterms:created xsi:type="dcterms:W3CDTF">2010-06-22T14:49:22Z</dcterms:created>
  <dcterms:modified xsi:type="dcterms:W3CDTF">2011-10-03T10:13:33Z</dcterms:modified>
</cp:coreProperties>
</file>