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52" r:id="rId2"/>
    <p:sldMasterId id="2147483764" r:id="rId3"/>
  </p:sldMasterIdLst>
  <p:notesMasterIdLst>
    <p:notesMasterId r:id="rId21"/>
  </p:notesMasterIdLst>
  <p:sldIdLst>
    <p:sldId id="281" r:id="rId4"/>
    <p:sldId id="314" r:id="rId5"/>
    <p:sldId id="295" r:id="rId6"/>
    <p:sldId id="283" r:id="rId7"/>
    <p:sldId id="294" r:id="rId8"/>
    <p:sldId id="276" r:id="rId9"/>
    <p:sldId id="300" r:id="rId10"/>
    <p:sldId id="286" r:id="rId11"/>
    <p:sldId id="309" r:id="rId12"/>
    <p:sldId id="299" r:id="rId13"/>
    <p:sldId id="312" r:id="rId14"/>
    <p:sldId id="313" r:id="rId15"/>
    <p:sldId id="308" r:id="rId16"/>
    <p:sldId id="301" r:id="rId17"/>
    <p:sldId id="302" r:id="rId18"/>
    <p:sldId id="297" r:id="rId19"/>
    <p:sldId id="29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a:srgbClr val="006600"/>
    <a:srgbClr val="CC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8" autoAdjust="0"/>
    <p:restoredTop sz="93548" autoAdjust="0"/>
  </p:normalViewPr>
  <p:slideViewPr>
    <p:cSldViewPr>
      <p:cViewPr varScale="1">
        <p:scale>
          <a:sx n="68" d="100"/>
          <a:sy n="68" d="100"/>
        </p:scale>
        <p:origin x="-15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1C1ED-CC08-4E15-B3B2-D18F9FD5E1E6}" type="doc">
      <dgm:prSet loTypeId="urn:microsoft.com/office/officeart/2005/8/layout/vList2" loCatId="list" qsTypeId="urn:microsoft.com/office/officeart/2005/8/quickstyle/3d7" qsCatId="3D" csTypeId="urn:microsoft.com/office/officeart/2005/8/colors/accent1_1" csCatId="accent1" phldr="1"/>
      <dgm:spPr/>
      <dgm:t>
        <a:bodyPr/>
        <a:lstStyle/>
        <a:p>
          <a:endParaRPr lang="id-ID"/>
        </a:p>
      </dgm:t>
    </dgm:pt>
    <dgm:pt modelId="{45401BE9-B70D-4241-9C0D-6B0196486B83}">
      <dgm:prSet phldrT="[Text]" custT="1"/>
      <dgm:spPr/>
      <dgm:t>
        <a:bodyPr/>
        <a:lstStyle/>
        <a:p>
          <a:r>
            <a:rPr lang="en-US" sz="2400" dirty="0" err="1" smtClean="0"/>
            <a:t>Hanya</a:t>
          </a:r>
          <a:r>
            <a:rPr lang="en-US" sz="2400" dirty="0" smtClean="0"/>
            <a:t> 2 Resident yang HADIR</a:t>
          </a:r>
          <a:endParaRPr lang="id-ID" sz="2400" dirty="0"/>
        </a:p>
      </dgm:t>
    </dgm:pt>
    <dgm:pt modelId="{017C2929-1A74-4A4D-B06E-AD6702C03C23}" type="parTrans" cxnId="{1E7C9615-46DC-4E2D-989C-069E22D070DB}">
      <dgm:prSet/>
      <dgm:spPr/>
      <dgm:t>
        <a:bodyPr/>
        <a:lstStyle/>
        <a:p>
          <a:endParaRPr lang="id-ID"/>
        </a:p>
      </dgm:t>
    </dgm:pt>
    <dgm:pt modelId="{D37F50DF-62CA-46B2-94B2-E17DB0BE8EE9}" type="sibTrans" cxnId="{1E7C9615-46DC-4E2D-989C-069E22D070DB}">
      <dgm:prSet/>
      <dgm:spPr/>
      <dgm:t>
        <a:bodyPr/>
        <a:lstStyle/>
        <a:p>
          <a:endParaRPr lang="id-ID"/>
        </a:p>
      </dgm:t>
    </dgm:pt>
    <dgm:pt modelId="{3856D374-E226-42BC-AF3B-579C60AE6613}" type="pres">
      <dgm:prSet presAssocID="{6391C1ED-CC08-4E15-B3B2-D18F9FD5E1E6}" presName="linear" presStyleCnt="0">
        <dgm:presLayoutVars>
          <dgm:animLvl val="lvl"/>
          <dgm:resizeHandles val="exact"/>
        </dgm:presLayoutVars>
      </dgm:prSet>
      <dgm:spPr/>
      <dgm:t>
        <a:bodyPr/>
        <a:lstStyle/>
        <a:p>
          <a:endParaRPr lang="id-ID"/>
        </a:p>
      </dgm:t>
    </dgm:pt>
    <dgm:pt modelId="{FD2F42F1-EAB6-42C5-8ADD-DC97BBECF0DF}" type="pres">
      <dgm:prSet presAssocID="{45401BE9-B70D-4241-9C0D-6B0196486B83}" presName="parentText" presStyleLbl="node1" presStyleIdx="0" presStyleCnt="1" custScaleY="77540" custLinFactNeighborY="2571">
        <dgm:presLayoutVars>
          <dgm:chMax val="0"/>
          <dgm:bulletEnabled val="1"/>
        </dgm:presLayoutVars>
      </dgm:prSet>
      <dgm:spPr/>
      <dgm:t>
        <a:bodyPr/>
        <a:lstStyle/>
        <a:p>
          <a:endParaRPr lang="id-ID"/>
        </a:p>
      </dgm:t>
    </dgm:pt>
  </dgm:ptLst>
  <dgm:cxnLst>
    <dgm:cxn modelId="{1E7C9615-46DC-4E2D-989C-069E22D070DB}" srcId="{6391C1ED-CC08-4E15-B3B2-D18F9FD5E1E6}" destId="{45401BE9-B70D-4241-9C0D-6B0196486B83}" srcOrd="0" destOrd="0" parTransId="{017C2929-1A74-4A4D-B06E-AD6702C03C23}" sibTransId="{D37F50DF-62CA-46B2-94B2-E17DB0BE8EE9}"/>
    <dgm:cxn modelId="{BC6CC644-21F1-4AD9-ADBD-A5BA246E2A60}" type="presOf" srcId="{6391C1ED-CC08-4E15-B3B2-D18F9FD5E1E6}" destId="{3856D374-E226-42BC-AF3B-579C60AE6613}" srcOrd="0" destOrd="0" presId="urn:microsoft.com/office/officeart/2005/8/layout/vList2"/>
    <dgm:cxn modelId="{FE2E89CC-1909-4676-A186-8A3EB0160EF4}" type="presOf" srcId="{45401BE9-B70D-4241-9C0D-6B0196486B83}" destId="{FD2F42F1-EAB6-42C5-8ADD-DC97BBECF0DF}" srcOrd="0" destOrd="0" presId="urn:microsoft.com/office/officeart/2005/8/layout/vList2"/>
    <dgm:cxn modelId="{14E265C5-7571-4F69-9414-DC0E57107089}" type="presParOf" srcId="{3856D374-E226-42BC-AF3B-579C60AE6613}" destId="{FD2F42F1-EAB6-42C5-8ADD-DC97BBECF0DF}"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74F38-3953-4B0C-957C-F1B02A37B69C}" type="doc">
      <dgm:prSet loTypeId="urn:microsoft.com/office/officeart/2005/8/layout/target3" loCatId="list" qsTypeId="urn:microsoft.com/office/officeart/2005/8/quickstyle/3d1" qsCatId="3D" csTypeId="urn:microsoft.com/office/officeart/2005/8/colors/accent2_3" csCatId="accent2" phldr="1"/>
      <dgm:spPr/>
    </dgm:pt>
    <dgm:pt modelId="{13A834AF-7455-4857-992F-370F79248160}">
      <dgm:prSet phldrT="[Text]" custT="1"/>
      <dgm:spPr/>
      <dgm:t>
        <a:bodyPr/>
        <a:lstStyle/>
        <a:p>
          <a:r>
            <a:rPr lang="en-US" sz="2000" dirty="0" err="1" smtClean="0">
              <a:latin typeface="Estelle Black SF" pitchFamily="2" charset="0"/>
            </a:rPr>
            <a:t>Jadwal</a:t>
          </a:r>
          <a:endParaRPr lang="id-ID" sz="2000" dirty="0">
            <a:latin typeface="Estelle Black SF" pitchFamily="2" charset="0"/>
          </a:endParaRPr>
        </a:p>
      </dgm:t>
    </dgm:pt>
    <dgm:pt modelId="{F4B3CA80-2074-4591-8238-F8D3EC26C368}" type="parTrans" cxnId="{CFB552C4-34F9-453F-B4C1-8234A4EFA0B9}">
      <dgm:prSet/>
      <dgm:spPr/>
      <dgm:t>
        <a:bodyPr/>
        <a:lstStyle/>
        <a:p>
          <a:endParaRPr lang="id-ID"/>
        </a:p>
      </dgm:t>
    </dgm:pt>
    <dgm:pt modelId="{BFFD0C09-B454-435B-8DCD-F7626869CE58}" type="sibTrans" cxnId="{CFB552C4-34F9-453F-B4C1-8234A4EFA0B9}">
      <dgm:prSet/>
      <dgm:spPr/>
      <dgm:t>
        <a:bodyPr/>
        <a:lstStyle/>
        <a:p>
          <a:endParaRPr lang="id-ID"/>
        </a:p>
      </dgm:t>
    </dgm:pt>
    <dgm:pt modelId="{2233D294-DC18-4213-B2A2-9A8EFDE4BEA1}">
      <dgm:prSet phldrT="[Text]" custT="1"/>
      <dgm:spPr/>
      <dgm:t>
        <a:bodyPr/>
        <a:lstStyle/>
        <a:p>
          <a:r>
            <a:rPr lang="en-US" sz="2000" dirty="0" smtClean="0">
              <a:latin typeface="Estelle Black SF" pitchFamily="2" charset="0"/>
            </a:rPr>
            <a:t>2 &amp; 5  9 &amp; 12 15 &amp; 19</a:t>
          </a:r>
        </a:p>
        <a:p>
          <a:r>
            <a:rPr lang="en-US" sz="2000" dirty="0" smtClean="0">
              <a:latin typeface="Estelle Black SF" pitchFamily="2" charset="0"/>
            </a:rPr>
            <a:t>Nov 2011  </a:t>
          </a:r>
          <a:endParaRPr lang="id-ID" sz="2000" dirty="0">
            <a:latin typeface="Estelle Black SF" pitchFamily="2" charset="0"/>
          </a:endParaRPr>
        </a:p>
      </dgm:t>
    </dgm:pt>
    <dgm:pt modelId="{F731F6FD-D51D-48EF-9B6F-3504FB5949B9}" type="parTrans" cxnId="{F049EA09-5CA1-4824-B535-EB035B56B8EA}">
      <dgm:prSet/>
      <dgm:spPr/>
      <dgm:t>
        <a:bodyPr/>
        <a:lstStyle/>
        <a:p>
          <a:endParaRPr lang="id-ID"/>
        </a:p>
      </dgm:t>
    </dgm:pt>
    <dgm:pt modelId="{51795D57-B3B4-405E-BE32-3E62784BAA5A}" type="sibTrans" cxnId="{F049EA09-5CA1-4824-B535-EB035B56B8EA}">
      <dgm:prSet/>
      <dgm:spPr/>
      <dgm:t>
        <a:bodyPr/>
        <a:lstStyle/>
        <a:p>
          <a:endParaRPr lang="id-ID"/>
        </a:p>
      </dgm:t>
    </dgm:pt>
    <dgm:pt modelId="{B667D468-3E47-4CBA-B657-D983BD859527}">
      <dgm:prSet phldrT="[Text]" custT="1"/>
      <dgm:spPr/>
      <dgm:t>
        <a:bodyPr/>
        <a:lstStyle/>
        <a:p>
          <a:r>
            <a:rPr lang="en-US" sz="2000" dirty="0" smtClean="0">
              <a:latin typeface="Estelle Black SF" pitchFamily="2" charset="0"/>
            </a:rPr>
            <a:t>23 &amp; 26  30 Nov 2011</a:t>
          </a:r>
          <a:endParaRPr lang="id-ID" sz="2000" dirty="0">
            <a:latin typeface="Estelle Black SF" pitchFamily="2" charset="0"/>
          </a:endParaRPr>
        </a:p>
      </dgm:t>
    </dgm:pt>
    <dgm:pt modelId="{3973A1F1-B6BB-4016-91CF-22D30791F7F4}" type="sibTrans" cxnId="{BC4458FE-EFE1-4202-A173-071E6D343573}">
      <dgm:prSet/>
      <dgm:spPr/>
      <dgm:t>
        <a:bodyPr/>
        <a:lstStyle/>
        <a:p>
          <a:endParaRPr lang="id-ID"/>
        </a:p>
      </dgm:t>
    </dgm:pt>
    <dgm:pt modelId="{9B647155-007D-45AA-B13F-860B8147FE87}" type="parTrans" cxnId="{BC4458FE-EFE1-4202-A173-071E6D343573}">
      <dgm:prSet/>
      <dgm:spPr/>
      <dgm:t>
        <a:bodyPr/>
        <a:lstStyle/>
        <a:p>
          <a:endParaRPr lang="id-ID"/>
        </a:p>
      </dgm:t>
    </dgm:pt>
    <dgm:pt modelId="{4BB2645C-2186-4AF0-99AD-CD722DB42803}" type="pres">
      <dgm:prSet presAssocID="{70A74F38-3953-4B0C-957C-F1B02A37B69C}" presName="Name0" presStyleCnt="0">
        <dgm:presLayoutVars>
          <dgm:chMax val="7"/>
          <dgm:dir/>
          <dgm:animLvl val="lvl"/>
          <dgm:resizeHandles val="exact"/>
        </dgm:presLayoutVars>
      </dgm:prSet>
      <dgm:spPr/>
    </dgm:pt>
    <dgm:pt modelId="{39A79B4E-2CFC-4B8A-A653-63ECC416290E}" type="pres">
      <dgm:prSet presAssocID="{13A834AF-7455-4857-992F-370F79248160}" presName="circle1" presStyleLbl="node1" presStyleIdx="0" presStyleCnt="3"/>
      <dgm:spPr/>
    </dgm:pt>
    <dgm:pt modelId="{F17E79F5-7A2A-4BCC-8368-F153E0FFC6E0}" type="pres">
      <dgm:prSet presAssocID="{13A834AF-7455-4857-992F-370F79248160}" presName="space" presStyleCnt="0"/>
      <dgm:spPr/>
    </dgm:pt>
    <dgm:pt modelId="{16DB7855-8DDE-4667-9837-9956AF68DF2E}" type="pres">
      <dgm:prSet presAssocID="{13A834AF-7455-4857-992F-370F79248160}" presName="rect1" presStyleLbl="alignAcc1" presStyleIdx="0" presStyleCnt="3" custLinFactNeighborY="-4615"/>
      <dgm:spPr/>
      <dgm:t>
        <a:bodyPr/>
        <a:lstStyle/>
        <a:p>
          <a:endParaRPr lang="id-ID"/>
        </a:p>
      </dgm:t>
    </dgm:pt>
    <dgm:pt modelId="{B74A520E-4A8E-4ADD-B468-9C55A4A9A3C8}" type="pres">
      <dgm:prSet presAssocID="{2233D294-DC18-4213-B2A2-9A8EFDE4BEA1}" presName="vertSpace2" presStyleLbl="node1" presStyleIdx="0" presStyleCnt="3"/>
      <dgm:spPr/>
    </dgm:pt>
    <dgm:pt modelId="{C63ECD95-7F46-4B79-900F-781E24B3CA0D}" type="pres">
      <dgm:prSet presAssocID="{2233D294-DC18-4213-B2A2-9A8EFDE4BEA1}" presName="circle2" presStyleLbl="node1" presStyleIdx="1" presStyleCnt="3"/>
      <dgm:spPr/>
    </dgm:pt>
    <dgm:pt modelId="{66CED94D-8CD8-4DBF-AC20-5CC2F1CCA9FE}" type="pres">
      <dgm:prSet presAssocID="{2233D294-DC18-4213-B2A2-9A8EFDE4BEA1}" presName="rect2" presStyleLbl="alignAcc1" presStyleIdx="1" presStyleCnt="3" custScaleY="125641"/>
      <dgm:spPr/>
      <dgm:t>
        <a:bodyPr/>
        <a:lstStyle/>
        <a:p>
          <a:endParaRPr lang="id-ID"/>
        </a:p>
      </dgm:t>
    </dgm:pt>
    <dgm:pt modelId="{2E9FB01D-A3CC-4D07-AF10-54C9D5985586}" type="pres">
      <dgm:prSet presAssocID="{B667D468-3E47-4CBA-B657-D983BD859527}" presName="vertSpace3" presStyleLbl="node1" presStyleIdx="1" presStyleCnt="3"/>
      <dgm:spPr/>
    </dgm:pt>
    <dgm:pt modelId="{ACADE69D-562A-4CCB-97B0-E615D33D208B}" type="pres">
      <dgm:prSet presAssocID="{B667D468-3E47-4CBA-B657-D983BD859527}" presName="circle3" presStyleLbl="node1" presStyleIdx="2" presStyleCnt="3"/>
      <dgm:spPr/>
    </dgm:pt>
    <dgm:pt modelId="{E6847B80-C651-4490-9859-83EFDBC4EFD4}" type="pres">
      <dgm:prSet presAssocID="{B667D468-3E47-4CBA-B657-D983BD859527}" presName="rect3" presStyleLbl="alignAcc1" presStyleIdx="2" presStyleCnt="3" custLinFactNeighborX="461"/>
      <dgm:spPr/>
      <dgm:t>
        <a:bodyPr/>
        <a:lstStyle/>
        <a:p>
          <a:endParaRPr lang="id-ID"/>
        </a:p>
      </dgm:t>
    </dgm:pt>
    <dgm:pt modelId="{C5D7DCC6-FF98-431B-ADC0-B1DC00B1E08D}" type="pres">
      <dgm:prSet presAssocID="{13A834AF-7455-4857-992F-370F79248160}" presName="rect1ParTxNoCh" presStyleLbl="alignAcc1" presStyleIdx="2" presStyleCnt="3">
        <dgm:presLayoutVars>
          <dgm:chMax val="1"/>
          <dgm:bulletEnabled val="1"/>
        </dgm:presLayoutVars>
      </dgm:prSet>
      <dgm:spPr/>
      <dgm:t>
        <a:bodyPr/>
        <a:lstStyle/>
        <a:p>
          <a:endParaRPr lang="id-ID"/>
        </a:p>
      </dgm:t>
    </dgm:pt>
    <dgm:pt modelId="{CCA89C2B-1D5C-4013-93F2-C4271994C3B4}" type="pres">
      <dgm:prSet presAssocID="{2233D294-DC18-4213-B2A2-9A8EFDE4BEA1}" presName="rect2ParTxNoCh" presStyleLbl="alignAcc1" presStyleIdx="2" presStyleCnt="3">
        <dgm:presLayoutVars>
          <dgm:chMax val="1"/>
          <dgm:bulletEnabled val="1"/>
        </dgm:presLayoutVars>
      </dgm:prSet>
      <dgm:spPr/>
      <dgm:t>
        <a:bodyPr/>
        <a:lstStyle/>
        <a:p>
          <a:endParaRPr lang="id-ID"/>
        </a:p>
      </dgm:t>
    </dgm:pt>
    <dgm:pt modelId="{07A91A8D-4073-4040-B178-DD83F14772F4}" type="pres">
      <dgm:prSet presAssocID="{B667D468-3E47-4CBA-B657-D983BD859527}" presName="rect3ParTxNoCh" presStyleLbl="alignAcc1" presStyleIdx="2" presStyleCnt="3">
        <dgm:presLayoutVars>
          <dgm:chMax val="1"/>
          <dgm:bulletEnabled val="1"/>
        </dgm:presLayoutVars>
      </dgm:prSet>
      <dgm:spPr/>
      <dgm:t>
        <a:bodyPr/>
        <a:lstStyle/>
        <a:p>
          <a:endParaRPr lang="id-ID"/>
        </a:p>
      </dgm:t>
    </dgm:pt>
  </dgm:ptLst>
  <dgm:cxnLst>
    <dgm:cxn modelId="{DB1D5E63-ADCB-4572-8922-A887DE376AED}" type="presOf" srcId="{B667D468-3E47-4CBA-B657-D983BD859527}" destId="{E6847B80-C651-4490-9859-83EFDBC4EFD4}" srcOrd="0" destOrd="0" presId="urn:microsoft.com/office/officeart/2005/8/layout/target3"/>
    <dgm:cxn modelId="{CFB552C4-34F9-453F-B4C1-8234A4EFA0B9}" srcId="{70A74F38-3953-4B0C-957C-F1B02A37B69C}" destId="{13A834AF-7455-4857-992F-370F79248160}" srcOrd="0" destOrd="0" parTransId="{F4B3CA80-2074-4591-8238-F8D3EC26C368}" sibTransId="{BFFD0C09-B454-435B-8DCD-F7626869CE58}"/>
    <dgm:cxn modelId="{F049EA09-5CA1-4824-B535-EB035B56B8EA}" srcId="{70A74F38-3953-4B0C-957C-F1B02A37B69C}" destId="{2233D294-DC18-4213-B2A2-9A8EFDE4BEA1}" srcOrd="1" destOrd="0" parTransId="{F731F6FD-D51D-48EF-9B6F-3504FB5949B9}" sibTransId="{51795D57-B3B4-405E-BE32-3E62784BAA5A}"/>
    <dgm:cxn modelId="{9B434951-B59B-4609-A51D-CDEF2B9D36C5}" type="presOf" srcId="{13A834AF-7455-4857-992F-370F79248160}" destId="{C5D7DCC6-FF98-431B-ADC0-B1DC00B1E08D}" srcOrd="1" destOrd="0" presId="urn:microsoft.com/office/officeart/2005/8/layout/target3"/>
    <dgm:cxn modelId="{E3A179D3-A6F0-41EF-B40F-32520E3567C5}" type="presOf" srcId="{B667D468-3E47-4CBA-B657-D983BD859527}" destId="{07A91A8D-4073-4040-B178-DD83F14772F4}" srcOrd="1" destOrd="0" presId="urn:microsoft.com/office/officeart/2005/8/layout/target3"/>
    <dgm:cxn modelId="{77248940-E33B-4641-BEAB-E65983CCB8B0}" type="presOf" srcId="{2233D294-DC18-4213-B2A2-9A8EFDE4BEA1}" destId="{CCA89C2B-1D5C-4013-93F2-C4271994C3B4}" srcOrd="1" destOrd="0" presId="urn:microsoft.com/office/officeart/2005/8/layout/target3"/>
    <dgm:cxn modelId="{84BF6415-9DC5-43C4-9091-713263C3DC1C}" type="presOf" srcId="{70A74F38-3953-4B0C-957C-F1B02A37B69C}" destId="{4BB2645C-2186-4AF0-99AD-CD722DB42803}" srcOrd="0" destOrd="0" presId="urn:microsoft.com/office/officeart/2005/8/layout/target3"/>
    <dgm:cxn modelId="{1F9117B0-422B-4103-925E-680D7762DEBE}" type="presOf" srcId="{13A834AF-7455-4857-992F-370F79248160}" destId="{16DB7855-8DDE-4667-9837-9956AF68DF2E}" srcOrd="0" destOrd="0" presId="urn:microsoft.com/office/officeart/2005/8/layout/target3"/>
    <dgm:cxn modelId="{C881A7E0-7C58-4F20-97F0-D865204E0C36}" type="presOf" srcId="{2233D294-DC18-4213-B2A2-9A8EFDE4BEA1}" destId="{66CED94D-8CD8-4DBF-AC20-5CC2F1CCA9FE}" srcOrd="0" destOrd="0" presId="urn:microsoft.com/office/officeart/2005/8/layout/target3"/>
    <dgm:cxn modelId="{BC4458FE-EFE1-4202-A173-071E6D343573}" srcId="{70A74F38-3953-4B0C-957C-F1B02A37B69C}" destId="{B667D468-3E47-4CBA-B657-D983BD859527}" srcOrd="2" destOrd="0" parTransId="{9B647155-007D-45AA-B13F-860B8147FE87}" sibTransId="{3973A1F1-B6BB-4016-91CF-22D30791F7F4}"/>
    <dgm:cxn modelId="{06A24879-E936-4038-841B-045B24DB1F7B}" type="presParOf" srcId="{4BB2645C-2186-4AF0-99AD-CD722DB42803}" destId="{39A79B4E-2CFC-4B8A-A653-63ECC416290E}" srcOrd="0" destOrd="0" presId="urn:microsoft.com/office/officeart/2005/8/layout/target3"/>
    <dgm:cxn modelId="{08CFF770-E1BE-456C-950C-30F6513CE4ED}" type="presParOf" srcId="{4BB2645C-2186-4AF0-99AD-CD722DB42803}" destId="{F17E79F5-7A2A-4BCC-8368-F153E0FFC6E0}" srcOrd="1" destOrd="0" presId="urn:microsoft.com/office/officeart/2005/8/layout/target3"/>
    <dgm:cxn modelId="{AF151759-A6E7-4A3B-961A-517B867D92E3}" type="presParOf" srcId="{4BB2645C-2186-4AF0-99AD-CD722DB42803}" destId="{16DB7855-8DDE-4667-9837-9956AF68DF2E}" srcOrd="2" destOrd="0" presId="urn:microsoft.com/office/officeart/2005/8/layout/target3"/>
    <dgm:cxn modelId="{6F3A0557-91C3-46B4-8EE3-E2D18E9277E3}" type="presParOf" srcId="{4BB2645C-2186-4AF0-99AD-CD722DB42803}" destId="{B74A520E-4A8E-4ADD-B468-9C55A4A9A3C8}" srcOrd="3" destOrd="0" presId="urn:microsoft.com/office/officeart/2005/8/layout/target3"/>
    <dgm:cxn modelId="{4387D504-9744-4F6C-92B0-B4018AABBF51}" type="presParOf" srcId="{4BB2645C-2186-4AF0-99AD-CD722DB42803}" destId="{C63ECD95-7F46-4B79-900F-781E24B3CA0D}" srcOrd="4" destOrd="0" presId="urn:microsoft.com/office/officeart/2005/8/layout/target3"/>
    <dgm:cxn modelId="{2CDB65AD-3C19-4BD8-B22C-1B0846FDBA85}" type="presParOf" srcId="{4BB2645C-2186-4AF0-99AD-CD722DB42803}" destId="{66CED94D-8CD8-4DBF-AC20-5CC2F1CCA9FE}" srcOrd="5" destOrd="0" presId="urn:microsoft.com/office/officeart/2005/8/layout/target3"/>
    <dgm:cxn modelId="{AB874865-0B64-4B96-8D6E-4466D0B33194}" type="presParOf" srcId="{4BB2645C-2186-4AF0-99AD-CD722DB42803}" destId="{2E9FB01D-A3CC-4D07-AF10-54C9D5985586}" srcOrd="6" destOrd="0" presId="urn:microsoft.com/office/officeart/2005/8/layout/target3"/>
    <dgm:cxn modelId="{CFB3DC72-F2C8-48DD-94BD-0DAA2DF21044}" type="presParOf" srcId="{4BB2645C-2186-4AF0-99AD-CD722DB42803}" destId="{ACADE69D-562A-4CCB-97B0-E615D33D208B}" srcOrd="7" destOrd="0" presId="urn:microsoft.com/office/officeart/2005/8/layout/target3"/>
    <dgm:cxn modelId="{68916731-F847-405A-929C-366103FA578F}" type="presParOf" srcId="{4BB2645C-2186-4AF0-99AD-CD722DB42803}" destId="{E6847B80-C651-4490-9859-83EFDBC4EFD4}" srcOrd="8" destOrd="0" presId="urn:microsoft.com/office/officeart/2005/8/layout/target3"/>
    <dgm:cxn modelId="{2222B4F1-CC02-4D69-B8A3-36EE35640E40}" type="presParOf" srcId="{4BB2645C-2186-4AF0-99AD-CD722DB42803}" destId="{C5D7DCC6-FF98-431B-ADC0-B1DC00B1E08D}" srcOrd="9" destOrd="0" presId="urn:microsoft.com/office/officeart/2005/8/layout/target3"/>
    <dgm:cxn modelId="{1B4E0345-F615-41EF-8305-0E1F896B8AB7}" type="presParOf" srcId="{4BB2645C-2186-4AF0-99AD-CD722DB42803}" destId="{CCA89C2B-1D5C-4013-93F2-C4271994C3B4}" srcOrd="10" destOrd="0" presId="urn:microsoft.com/office/officeart/2005/8/layout/target3"/>
    <dgm:cxn modelId="{8151A40D-8E1F-41EA-865A-D25820291CED}" type="presParOf" srcId="{4BB2645C-2186-4AF0-99AD-CD722DB42803}" destId="{07A91A8D-4073-4040-B178-DD83F14772F4}"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74F38-3953-4B0C-957C-F1B02A37B69C}" type="doc">
      <dgm:prSet loTypeId="urn:microsoft.com/office/officeart/2005/8/layout/target3" loCatId="list" qsTypeId="urn:microsoft.com/office/officeart/2005/8/quickstyle/3d1" qsCatId="3D" csTypeId="urn:microsoft.com/office/officeart/2005/8/colors/accent2_3" csCatId="accent2" phldr="1"/>
      <dgm:spPr/>
    </dgm:pt>
    <dgm:pt modelId="{13A834AF-7455-4857-992F-370F79248160}">
      <dgm:prSet phldrT="[Text]" custT="1"/>
      <dgm:spPr/>
      <dgm:t>
        <a:bodyPr/>
        <a:lstStyle/>
        <a:p>
          <a:r>
            <a:rPr lang="en-US" sz="2000" dirty="0" err="1" smtClean="0">
              <a:latin typeface="Estelle Black SF" pitchFamily="2" charset="0"/>
            </a:rPr>
            <a:t>Jadwal</a:t>
          </a:r>
          <a:endParaRPr lang="id-ID" sz="2000" dirty="0">
            <a:latin typeface="Estelle Black SF" pitchFamily="2" charset="0"/>
          </a:endParaRPr>
        </a:p>
      </dgm:t>
    </dgm:pt>
    <dgm:pt modelId="{F4B3CA80-2074-4591-8238-F8D3EC26C368}" type="parTrans" cxnId="{CFB552C4-34F9-453F-B4C1-8234A4EFA0B9}">
      <dgm:prSet/>
      <dgm:spPr/>
      <dgm:t>
        <a:bodyPr/>
        <a:lstStyle/>
        <a:p>
          <a:endParaRPr lang="id-ID"/>
        </a:p>
      </dgm:t>
    </dgm:pt>
    <dgm:pt modelId="{BFFD0C09-B454-435B-8DCD-F7626869CE58}" type="sibTrans" cxnId="{CFB552C4-34F9-453F-B4C1-8234A4EFA0B9}">
      <dgm:prSet/>
      <dgm:spPr/>
      <dgm:t>
        <a:bodyPr/>
        <a:lstStyle/>
        <a:p>
          <a:endParaRPr lang="id-ID"/>
        </a:p>
      </dgm:t>
    </dgm:pt>
    <dgm:pt modelId="{B667D468-3E47-4CBA-B657-D983BD859527}">
      <dgm:prSet phldrT="[Text]" custT="1"/>
      <dgm:spPr/>
      <dgm:t>
        <a:bodyPr/>
        <a:lstStyle/>
        <a:p>
          <a:r>
            <a:rPr lang="en-US" sz="2000" dirty="0" smtClean="0">
              <a:latin typeface="Estelle Black SF" pitchFamily="2" charset="0"/>
            </a:rPr>
            <a:t>15, 12, 19, 26</a:t>
          </a:r>
        </a:p>
        <a:p>
          <a:r>
            <a:rPr lang="en-US" sz="2000" dirty="0" smtClean="0">
              <a:latin typeface="Estelle Black SF" pitchFamily="2" charset="0"/>
            </a:rPr>
            <a:t>November 2011</a:t>
          </a:r>
          <a:endParaRPr lang="id-ID" sz="2000" dirty="0">
            <a:latin typeface="Estelle Black SF" pitchFamily="2" charset="0"/>
          </a:endParaRPr>
        </a:p>
      </dgm:t>
    </dgm:pt>
    <dgm:pt modelId="{3973A1F1-B6BB-4016-91CF-22D30791F7F4}" type="sibTrans" cxnId="{BC4458FE-EFE1-4202-A173-071E6D343573}">
      <dgm:prSet/>
      <dgm:spPr/>
      <dgm:t>
        <a:bodyPr/>
        <a:lstStyle/>
        <a:p>
          <a:endParaRPr lang="id-ID"/>
        </a:p>
      </dgm:t>
    </dgm:pt>
    <dgm:pt modelId="{9B647155-007D-45AA-B13F-860B8147FE87}" type="parTrans" cxnId="{BC4458FE-EFE1-4202-A173-071E6D343573}">
      <dgm:prSet/>
      <dgm:spPr/>
      <dgm:t>
        <a:bodyPr/>
        <a:lstStyle/>
        <a:p>
          <a:endParaRPr lang="id-ID"/>
        </a:p>
      </dgm:t>
    </dgm:pt>
    <dgm:pt modelId="{4BB2645C-2186-4AF0-99AD-CD722DB42803}" type="pres">
      <dgm:prSet presAssocID="{70A74F38-3953-4B0C-957C-F1B02A37B69C}" presName="Name0" presStyleCnt="0">
        <dgm:presLayoutVars>
          <dgm:chMax val="7"/>
          <dgm:dir/>
          <dgm:animLvl val="lvl"/>
          <dgm:resizeHandles val="exact"/>
        </dgm:presLayoutVars>
      </dgm:prSet>
      <dgm:spPr/>
    </dgm:pt>
    <dgm:pt modelId="{39A79B4E-2CFC-4B8A-A653-63ECC416290E}" type="pres">
      <dgm:prSet presAssocID="{13A834AF-7455-4857-992F-370F79248160}" presName="circle1" presStyleLbl="node1" presStyleIdx="0" presStyleCnt="2" custLinFactNeighborY="-923"/>
      <dgm:spPr/>
    </dgm:pt>
    <dgm:pt modelId="{F17E79F5-7A2A-4BCC-8368-F153E0FFC6E0}" type="pres">
      <dgm:prSet presAssocID="{13A834AF-7455-4857-992F-370F79248160}" presName="space" presStyleCnt="0"/>
      <dgm:spPr/>
    </dgm:pt>
    <dgm:pt modelId="{16DB7855-8DDE-4667-9837-9956AF68DF2E}" type="pres">
      <dgm:prSet presAssocID="{13A834AF-7455-4857-992F-370F79248160}" presName="rect1" presStyleLbl="alignAcc1" presStyleIdx="0" presStyleCnt="2" custLinFactNeighborX="-2715"/>
      <dgm:spPr/>
      <dgm:t>
        <a:bodyPr/>
        <a:lstStyle/>
        <a:p>
          <a:endParaRPr lang="id-ID"/>
        </a:p>
      </dgm:t>
    </dgm:pt>
    <dgm:pt modelId="{5283CE19-5163-41F2-B5A0-62B1A61D66C3}" type="pres">
      <dgm:prSet presAssocID="{B667D468-3E47-4CBA-B657-D983BD859527}" presName="vertSpace2" presStyleLbl="node1" presStyleIdx="0" presStyleCnt="2"/>
      <dgm:spPr/>
    </dgm:pt>
    <dgm:pt modelId="{249D274E-9C42-404F-84A2-0B48B6A27FB2}" type="pres">
      <dgm:prSet presAssocID="{B667D468-3E47-4CBA-B657-D983BD859527}" presName="circle2" presStyleLbl="node1" presStyleIdx="1" presStyleCnt="2"/>
      <dgm:spPr/>
    </dgm:pt>
    <dgm:pt modelId="{C9F54DF9-5CF0-4F61-A3DC-9E5694BABD8D}" type="pres">
      <dgm:prSet presAssocID="{B667D468-3E47-4CBA-B657-D983BD859527}" presName="rect2" presStyleLbl="alignAcc1" presStyleIdx="1" presStyleCnt="2" custLinFactNeighborX="-2715"/>
      <dgm:spPr/>
      <dgm:t>
        <a:bodyPr/>
        <a:lstStyle/>
        <a:p>
          <a:endParaRPr lang="id-ID"/>
        </a:p>
      </dgm:t>
    </dgm:pt>
    <dgm:pt modelId="{C5D7DCC6-FF98-431B-ADC0-B1DC00B1E08D}" type="pres">
      <dgm:prSet presAssocID="{13A834AF-7455-4857-992F-370F79248160}" presName="rect1ParTxNoCh" presStyleLbl="alignAcc1" presStyleIdx="1" presStyleCnt="2">
        <dgm:presLayoutVars>
          <dgm:chMax val="1"/>
          <dgm:bulletEnabled val="1"/>
        </dgm:presLayoutVars>
      </dgm:prSet>
      <dgm:spPr/>
      <dgm:t>
        <a:bodyPr/>
        <a:lstStyle/>
        <a:p>
          <a:endParaRPr lang="id-ID"/>
        </a:p>
      </dgm:t>
    </dgm:pt>
    <dgm:pt modelId="{B82663C1-CA78-4093-BCD4-6423163DADF0}" type="pres">
      <dgm:prSet presAssocID="{B667D468-3E47-4CBA-B657-D983BD859527}" presName="rect2ParTxNoCh" presStyleLbl="alignAcc1" presStyleIdx="1" presStyleCnt="2">
        <dgm:presLayoutVars>
          <dgm:chMax val="1"/>
          <dgm:bulletEnabled val="1"/>
        </dgm:presLayoutVars>
      </dgm:prSet>
      <dgm:spPr/>
      <dgm:t>
        <a:bodyPr/>
        <a:lstStyle/>
        <a:p>
          <a:endParaRPr lang="id-ID"/>
        </a:p>
      </dgm:t>
    </dgm:pt>
  </dgm:ptLst>
  <dgm:cxnLst>
    <dgm:cxn modelId="{CFB552C4-34F9-453F-B4C1-8234A4EFA0B9}" srcId="{70A74F38-3953-4B0C-957C-F1B02A37B69C}" destId="{13A834AF-7455-4857-992F-370F79248160}" srcOrd="0" destOrd="0" parTransId="{F4B3CA80-2074-4591-8238-F8D3EC26C368}" sibTransId="{BFFD0C09-B454-435B-8DCD-F7626869CE58}"/>
    <dgm:cxn modelId="{238C254D-1E51-4EEA-B95C-C09ABA86092B}" type="presOf" srcId="{13A834AF-7455-4857-992F-370F79248160}" destId="{16DB7855-8DDE-4667-9837-9956AF68DF2E}" srcOrd="0" destOrd="0" presId="urn:microsoft.com/office/officeart/2005/8/layout/target3"/>
    <dgm:cxn modelId="{905632FA-4300-4B10-A414-93AA4B842664}" type="presOf" srcId="{B667D468-3E47-4CBA-B657-D983BD859527}" destId="{B82663C1-CA78-4093-BCD4-6423163DADF0}" srcOrd="1" destOrd="0" presId="urn:microsoft.com/office/officeart/2005/8/layout/target3"/>
    <dgm:cxn modelId="{C6022F71-AEC3-49BD-B26B-5E7568C4F66E}" type="presOf" srcId="{70A74F38-3953-4B0C-957C-F1B02A37B69C}" destId="{4BB2645C-2186-4AF0-99AD-CD722DB42803}" srcOrd="0" destOrd="0" presId="urn:microsoft.com/office/officeart/2005/8/layout/target3"/>
    <dgm:cxn modelId="{DCFEA211-B156-4501-AD79-92F8365D90C6}" type="presOf" srcId="{B667D468-3E47-4CBA-B657-D983BD859527}" destId="{C9F54DF9-5CF0-4F61-A3DC-9E5694BABD8D}" srcOrd="0" destOrd="0" presId="urn:microsoft.com/office/officeart/2005/8/layout/target3"/>
    <dgm:cxn modelId="{BC4458FE-EFE1-4202-A173-071E6D343573}" srcId="{70A74F38-3953-4B0C-957C-F1B02A37B69C}" destId="{B667D468-3E47-4CBA-B657-D983BD859527}" srcOrd="1" destOrd="0" parTransId="{9B647155-007D-45AA-B13F-860B8147FE87}" sibTransId="{3973A1F1-B6BB-4016-91CF-22D30791F7F4}"/>
    <dgm:cxn modelId="{78DA2FF4-4A4B-4BCC-895A-E97F173764A2}" type="presOf" srcId="{13A834AF-7455-4857-992F-370F79248160}" destId="{C5D7DCC6-FF98-431B-ADC0-B1DC00B1E08D}" srcOrd="1" destOrd="0" presId="urn:microsoft.com/office/officeart/2005/8/layout/target3"/>
    <dgm:cxn modelId="{A753929B-5F2B-4F10-BDC7-87FF4FA8C489}" type="presParOf" srcId="{4BB2645C-2186-4AF0-99AD-CD722DB42803}" destId="{39A79B4E-2CFC-4B8A-A653-63ECC416290E}" srcOrd="0" destOrd="0" presId="urn:microsoft.com/office/officeart/2005/8/layout/target3"/>
    <dgm:cxn modelId="{E677AF3E-77FC-4619-8262-B69733D55D09}" type="presParOf" srcId="{4BB2645C-2186-4AF0-99AD-CD722DB42803}" destId="{F17E79F5-7A2A-4BCC-8368-F153E0FFC6E0}" srcOrd="1" destOrd="0" presId="urn:microsoft.com/office/officeart/2005/8/layout/target3"/>
    <dgm:cxn modelId="{D6B1D96B-9CE9-49B2-A797-2B63A4BA20B4}" type="presParOf" srcId="{4BB2645C-2186-4AF0-99AD-CD722DB42803}" destId="{16DB7855-8DDE-4667-9837-9956AF68DF2E}" srcOrd="2" destOrd="0" presId="urn:microsoft.com/office/officeart/2005/8/layout/target3"/>
    <dgm:cxn modelId="{B609CA89-DD8C-4D6D-B799-18BF5B2130F3}" type="presParOf" srcId="{4BB2645C-2186-4AF0-99AD-CD722DB42803}" destId="{5283CE19-5163-41F2-B5A0-62B1A61D66C3}" srcOrd="3" destOrd="0" presId="urn:microsoft.com/office/officeart/2005/8/layout/target3"/>
    <dgm:cxn modelId="{4C695420-39B5-4762-9D92-B8D66AC6F02E}" type="presParOf" srcId="{4BB2645C-2186-4AF0-99AD-CD722DB42803}" destId="{249D274E-9C42-404F-84A2-0B48B6A27FB2}" srcOrd="4" destOrd="0" presId="urn:microsoft.com/office/officeart/2005/8/layout/target3"/>
    <dgm:cxn modelId="{FF112BCC-B0DB-490F-8486-5B56B14E94DD}" type="presParOf" srcId="{4BB2645C-2186-4AF0-99AD-CD722DB42803}" destId="{C9F54DF9-5CF0-4F61-A3DC-9E5694BABD8D}" srcOrd="5" destOrd="0" presId="urn:microsoft.com/office/officeart/2005/8/layout/target3"/>
    <dgm:cxn modelId="{F9D9CE37-B688-4CC5-91CB-5F886D7EEFC2}" type="presParOf" srcId="{4BB2645C-2186-4AF0-99AD-CD722DB42803}" destId="{C5D7DCC6-FF98-431B-ADC0-B1DC00B1E08D}" srcOrd="6" destOrd="0" presId="urn:microsoft.com/office/officeart/2005/8/layout/target3"/>
    <dgm:cxn modelId="{584BBA0B-070F-41AA-AACB-3DCB28545776}" type="presParOf" srcId="{4BB2645C-2186-4AF0-99AD-CD722DB42803}" destId="{B82663C1-CA78-4093-BCD4-6423163DADF0}"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F42F1-EAB6-42C5-8ADD-DC97BBECF0DF}">
      <dsp:nvSpPr>
        <dsp:cNvPr id="0" name=""/>
        <dsp:cNvSpPr/>
      </dsp:nvSpPr>
      <dsp:spPr>
        <a:xfrm>
          <a:off x="0" y="512030"/>
          <a:ext cx="3048000" cy="943506"/>
        </a:xfrm>
        <a:prstGeom prst="roundRect">
          <a:avLst/>
        </a:prstGeom>
        <a:solidFill>
          <a:schemeClr val="lt1">
            <a:hueOff val="0"/>
            <a:satOff val="0"/>
            <a:lumOff val="0"/>
            <a:alphaOff val="0"/>
          </a:schemeClr>
        </a:solidFill>
        <a:ln>
          <a:noFill/>
        </a:ln>
        <a:effectLst>
          <a:innerShdw blurRad="63500">
            <a:srgbClr val="000000">
              <a:alpha val="60000"/>
            </a:srgbClr>
          </a:inn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t>Hanya</a:t>
          </a:r>
          <a:r>
            <a:rPr lang="en-US" sz="2400" kern="1200" dirty="0" smtClean="0"/>
            <a:t> 2 Resident yang HADIR</a:t>
          </a:r>
          <a:endParaRPr lang="id-ID" sz="2400" kern="1200" dirty="0"/>
        </a:p>
      </dsp:txBody>
      <dsp:txXfrm>
        <a:off x="0" y="512030"/>
        <a:ext cx="3048000" cy="9435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79B4E-2CFC-4B8A-A653-63ECC416290E}">
      <dsp:nvSpPr>
        <dsp:cNvPr id="0" name=""/>
        <dsp:cNvSpPr/>
      </dsp:nvSpPr>
      <dsp:spPr>
        <a:xfrm>
          <a:off x="0" y="342900"/>
          <a:ext cx="2286000" cy="2286000"/>
        </a:xfrm>
        <a:prstGeom prst="pie">
          <a:avLst>
            <a:gd name="adj1" fmla="val 5400000"/>
            <a:gd name="adj2" fmla="val 16200000"/>
          </a:avLst>
        </a:prstGeom>
        <a:gradFill rotWithShape="0">
          <a:gsLst>
            <a:gs pos="0">
              <a:schemeClr val="accent2">
                <a:shade val="80000"/>
                <a:hueOff val="0"/>
                <a:satOff val="0"/>
                <a:lumOff val="0"/>
                <a:alphaOff val="0"/>
                <a:shade val="40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DB7855-8DDE-4667-9837-9956AF68DF2E}">
      <dsp:nvSpPr>
        <dsp:cNvPr id="0" name=""/>
        <dsp:cNvSpPr/>
      </dsp:nvSpPr>
      <dsp:spPr>
        <a:xfrm>
          <a:off x="1143000" y="237401"/>
          <a:ext cx="2667000" cy="22860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Estelle Black SF" pitchFamily="2" charset="0"/>
            </a:rPr>
            <a:t>Jadwal</a:t>
          </a:r>
          <a:endParaRPr lang="id-ID" sz="2000" kern="1200" dirty="0">
            <a:latin typeface="Estelle Black SF" pitchFamily="2" charset="0"/>
          </a:endParaRPr>
        </a:p>
      </dsp:txBody>
      <dsp:txXfrm>
        <a:off x="1143000" y="237401"/>
        <a:ext cx="2667000" cy="685801"/>
      </dsp:txXfrm>
    </dsp:sp>
    <dsp:sp modelId="{C63ECD95-7F46-4B79-900F-781E24B3CA0D}">
      <dsp:nvSpPr>
        <dsp:cNvPr id="0" name=""/>
        <dsp:cNvSpPr/>
      </dsp:nvSpPr>
      <dsp:spPr>
        <a:xfrm>
          <a:off x="400050" y="1028701"/>
          <a:ext cx="1485898" cy="1485898"/>
        </a:xfrm>
        <a:prstGeom prst="pie">
          <a:avLst>
            <a:gd name="adj1" fmla="val 5400000"/>
            <a:gd name="adj2" fmla="val 16200000"/>
          </a:avLst>
        </a:prstGeom>
        <a:gradFill rotWithShape="0">
          <a:gsLst>
            <a:gs pos="0">
              <a:schemeClr val="accent2">
                <a:shade val="80000"/>
                <a:hueOff val="-282183"/>
                <a:satOff val="-42957"/>
                <a:lumOff val="21251"/>
                <a:alphaOff val="0"/>
                <a:shade val="40000"/>
                <a:satMod val="130000"/>
              </a:schemeClr>
            </a:gs>
            <a:gs pos="80000">
              <a:schemeClr val="accent2">
                <a:shade val="80000"/>
                <a:hueOff val="-282183"/>
                <a:satOff val="-42957"/>
                <a:lumOff val="21251"/>
                <a:alphaOff val="0"/>
                <a:shade val="93000"/>
                <a:satMod val="130000"/>
              </a:schemeClr>
            </a:gs>
            <a:gs pos="100000">
              <a:schemeClr val="accent2">
                <a:shade val="80000"/>
                <a:hueOff val="-282183"/>
                <a:satOff val="-42957"/>
                <a:lumOff val="21251"/>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CED94D-8CD8-4DBF-AC20-5CC2F1CCA9FE}">
      <dsp:nvSpPr>
        <dsp:cNvPr id="0" name=""/>
        <dsp:cNvSpPr/>
      </dsp:nvSpPr>
      <dsp:spPr>
        <a:xfrm>
          <a:off x="1143000" y="838202"/>
          <a:ext cx="2667000" cy="1866897"/>
        </a:xfrm>
        <a:prstGeom prst="rect">
          <a:avLst/>
        </a:prstGeom>
        <a:solidFill>
          <a:schemeClr val="lt1">
            <a:alpha val="90000"/>
            <a:hueOff val="0"/>
            <a:satOff val="0"/>
            <a:lumOff val="0"/>
            <a:alphaOff val="0"/>
          </a:schemeClr>
        </a:solidFill>
        <a:ln w="12700" cap="flat" cmpd="sng" algn="ctr">
          <a:solidFill>
            <a:schemeClr val="accent2">
              <a:shade val="80000"/>
              <a:hueOff val="-282183"/>
              <a:satOff val="-42957"/>
              <a:lumOff val="21251"/>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Estelle Black SF" pitchFamily="2" charset="0"/>
            </a:rPr>
            <a:t>2 &amp; 5  9 &amp; 12 15 &amp; 19</a:t>
          </a:r>
        </a:p>
        <a:p>
          <a:pPr lvl="0" algn="ctr" defTabSz="889000">
            <a:lnSpc>
              <a:spcPct val="90000"/>
            </a:lnSpc>
            <a:spcBef>
              <a:spcPct val="0"/>
            </a:spcBef>
            <a:spcAft>
              <a:spcPct val="35000"/>
            </a:spcAft>
          </a:pPr>
          <a:r>
            <a:rPr lang="en-US" sz="2000" kern="1200" dirty="0" smtClean="0">
              <a:latin typeface="Estelle Black SF" pitchFamily="2" charset="0"/>
            </a:rPr>
            <a:t>Nov 2011  </a:t>
          </a:r>
          <a:endParaRPr lang="id-ID" sz="2000" kern="1200" dirty="0">
            <a:latin typeface="Estelle Black SF" pitchFamily="2" charset="0"/>
          </a:endParaRPr>
        </a:p>
      </dsp:txBody>
      <dsp:txXfrm>
        <a:off x="1143000" y="838202"/>
        <a:ext cx="2667000" cy="861644"/>
      </dsp:txXfrm>
    </dsp:sp>
    <dsp:sp modelId="{ACADE69D-562A-4CCB-97B0-E615D33D208B}">
      <dsp:nvSpPr>
        <dsp:cNvPr id="0" name=""/>
        <dsp:cNvSpPr/>
      </dsp:nvSpPr>
      <dsp:spPr>
        <a:xfrm>
          <a:off x="800100" y="1714500"/>
          <a:ext cx="685799" cy="685799"/>
        </a:xfrm>
        <a:prstGeom prst="pie">
          <a:avLst>
            <a:gd name="adj1" fmla="val 5400000"/>
            <a:gd name="adj2" fmla="val 16200000"/>
          </a:avLst>
        </a:prstGeom>
        <a:gradFill rotWithShape="0">
          <a:gsLst>
            <a:gs pos="0">
              <a:schemeClr val="accent2">
                <a:shade val="80000"/>
                <a:hueOff val="-564367"/>
                <a:satOff val="-85914"/>
                <a:lumOff val="42503"/>
                <a:alphaOff val="0"/>
                <a:shade val="40000"/>
                <a:satMod val="130000"/>
              </a:schemeClr>
            </a:gs>
            <a:gs pos="80000">
              <a:schemeClr val="accent2">
                <a:shade val="80000"/>
                <a:hueOff val="-564367"/>
                <a:satOff val="-85914"/>
                <a:lumOff val="42503"/>
                <a:alphaOff val="0"/>
                <a:shade val="93000"/>
                <a:satMod val="130000"/>
              </a:schemeClr>
            </a:gs>
            <a:gs pos="100000">
              <a:schemeClr val="accent2">
                <a:shade val="80000"/>
                <a:hueOff val="-564367"/>
                <a:satOff val="-85914"/>
                <a:lumOff val="42503"/>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847B80-C651-4490-9859-83EFDBC4EFD4}">
      <dsp:nvSpPr>
        <dsp:cNvPr id="0" name=""/>
        <dsp:cNvSpPr/>
      </dsp:nvSpPr>
      <dsp:spPr>
        <a:xfrm>
          <a:off x="1143000" y="1714500"/>
          <a:ext cx="2667000" cy="685799"/>
        </a:xfrm>
        <a:prstGeom prst="rect">
          <a:avLst/>
        </a:prstGeom>
        <a:solidFill>
          <a:schemeClr val="lt1">
            <a:alpha val="90000"/>
            <a:hueOff val="0"/>
            <a:satOff val="0"/>
            <a:lumOff val="0"/>
            <a:alphaOff val="0"/>
          </a:schemeClr>
        </a:solidFill>
        <a:ln w="12700" cap="flat" cmpd="sng" algn="ctr">
          <a:solidFill>
            <a:schemeClr val="accent2">
              <a:shade val="80000"/>
              <a:hueOff val="-564367"/>
              <a:satOff val="-85914"/>
              <a:lumOff val="42503"/>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Estelle Black SF" pitchFamily="2" charset="0"/>
            </a:rPr>
            <a:t>23 &amp; 26  30 Nov 2011</a:t>
          </a:r>
          <a:endParaRPr lang="id-ID" sz="2000" kern="1200" dirty="0">
            <a:latin typeface="Estelle Black SF" pitchFamily="2" charset="0"/>
          </a:endParaRPr>
        </a:p>
      </dsp:txBody>
      <dsp:txXfrm>
        <a:off x="1143000" y="1714500"/>
        <a:ext cx="2667000" cy="6857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A79B4E-2CFC-4B8A-A653-63ECC416290E}">
      <dsp:nvSpPr>
        <dsp:cNvPr id="0" name=""/>
        <dsp:cNvSpPr/>
      </dsp:nvSpPr>
      <dsp:spPr>
        <a:xfrm>
          <a:off x="0" y="-14066"/>
          <a:ext cx="1524000" cy="1524000"/>
        </a:xfrm>
        <a:prstGeom prst="pie">
          <a:avLst>
            <a:gd name="adj1" fmla="val 5400000"/>
            <a:gd name="adj2" fmla="val 16200000"/>
          </a:avLst>
        </a:prstGeom>
        <a:gradFill rotWithShape="0">
          <a:gsLst>
            <a:gs pos="0">
              <a:schemeClr val="accent2">
                <a:shade val="80000"/>
                <a:hueOff val="0"/>
                <a:satOff val="0"/>
                <a:lumOff val="0"/>
                <a:alphaOff val="0"/>
                <a:shade val="40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DB7855-8DDE-4667-9837-9956AF68DF2E}">
      <dsp:nvSpPr>
        <dsp:cNvPr id="0" name=""/>
        <dsp:cNvSpPr/>
      </dsp:nvSpPr>
      <dsp:spPr>
        <a:xfrm>
          <a:off x="691659" y="0"/>
          <a:ext cx="2590800" cy="15240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Estelle Black SF" pitchFamily="2" charset="0"/>
            </a:rPr>
            <a:t>Jadwal</a:t>
          </a:r>
          <a:endParaRPr lang="id-ID" sz="2000" kern="1200" dirty="0">
            <a:latin typeface="Estelle Black SF" pitchFamily="2" charset="0"/>
          </a:endParaRPr>
        </a:p>
      </dsp:txBody>
      <dsp:txXfrm>
        <a:off x="691659" y="0"/>
        <a:ext cx="2590800" cy="723900"/>
      </dsp:txXfrm>
    </dsp:sp>
    <dsp:sp modelId="{249D274E-9C42-404F-84A2-0B48B6A27FB2}">
      <dsp:nvSpPr>
        <dsp:cNvPr id="0" name=""/>
        <dsp:cNvSpPr/>
      </dsp:nvSpPr>
      <dsp:spPr>
        <a:xfrm>
          <a:off x="400050" y="723900"/>
          <a:ext cx="723900" cy="723900"/>
        </a:xfrm>
        <a:prstGeom prst="pie">
          <a:avLst>
            <a:gd name="adj1" fmla="val 5400000"/>
            <a:gd name="adj2" fmla="val 16200000"/>
          </a:avLst>
        </a:prstGeom>
        <a:gradFill rotWithShape="0">
          <a:gsLst>
            <a:gs pos="0">
              <a:schemeClr val="accent2">
                <a:shade val="80000"/>
                <a:hueOff val="-564367"/>
                <a:satOff val="-85914"/>
                <a:lumOff val="42503"/>
                <a:alphaOff val="0"/>
                <a:shade val="40000"/>
                <a:satMod val="130000"/>
              </a:schemeClr>
            </a:gs>
            <a:gs pos="80000">
              <a:schemeClr val="accent2">
                <a:shade val="80000"/>
                <a:hueOff val="-564367"/>
                <a:satOff val="-85914"/>
                <a:lumOff val="42503"/>
                <a:alphaOff val="0"/>
                <a:shade val="93000"/>
                <a:satMod val="130000"/>
              </a:schemeClr>
            </a:gs>
            <a:gs pos="100000">
              <a:schemeClr val="accent2">
                <a:shade val="80000"/>
                <a:hueOff val="-564367"/>
                <a:satOff val="-85914"/>
                <a:lumOff val="42503"/>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F54DF9-5CF0-4F61-A3DC-9E5694BABD8D}">
      <dsp:nvSpPr>
        <dsp:cNvPr id="0" name=""/>
        <dsp:cNvSpPr/>
      </dsp:nvSpPr>
      <dsp:spPr>
        <a:xfrm>
          <a:off x="691659" y="723900"/>
          <a:ext cx="2590800" cy="723900"/>
        </a:xfrm>
        <a:prstGeom prst="rect">
          <a:avLst/>
        </a:prstGeom>
        <a:solidFill>
          <a:schemeClr val="lt1">
            <a:alpha val="90000"/>
            <a:hueOff val="0"/>
            <a:satOff val="0"/>
            <a:lumOff val="0"/>
            <a:alphaOff val="0"/>
          </a:schemeClr>
        </a:solidFill>
        <a:ln w="12700" cap="flat" cmpd="sng" algn="ctr">
          <a:solidFill>
            <a:schemeClr val="accent2">
              <a:shade val="80000"/>
              <a:hueOff val="-564367"/>
              <a:satOff val="-85914"/>
              <a:lumOff val="42503"/>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Estelle Black SF" pitchFamily="2" charset="0"/>
            </a:rPr>
            <a:t>15, 12, 19, 26</a:t>
          </a:r>
        </a:p>
        <a:p>
          <a:pPr lvl="0" algn="ctr" defTabSz="889000">
            <a:lnSpc>
              <a:spcPct val="90000"/>
            </a:lnSpc>
            <a:spcBef>
              <a:spcPct val="0"/>
            </a:spcBef>
            <a:spcAft>
              <a:spcPct val="35000"/>
            </a:spcAft>
          </a:pPr>
          <a:r>
            <a:rPr lang="en-US" sz="2000" kern="1200" dirty="0" smtClean="0">
              <a:latin typeface="Estelle Black SF" pitchFamily="2" charset="0"/>
            </a:rPr>
            <a:t>November 2011</a:t>
          </a:r>
          <a:endParaRPr lang="id-ID" sz="2000" kern="1200" dirty="0">
            <a:latin typeface="Estelle Black SF" pitchFamily="2" charset="0"/>
          </a:endParaRPr>
        </a:p>
      </dsp:txBody>
      <dsp:txXfrm>
        <a:off x="691659" y="723900"/>
        <a:ext cx="2590800" cy="723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C048BD-6F4A-4E57-A8F7-271F507D6B58}" type="datetimeFigureOut">
              <a:rPr lang="en-US"/>
              <a:pPr>
                <a:defRPr/>
              </a:pPr>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43D60C-309D-4966-91B6-F97AA28577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CEA0E0-BEA5-48A7-BF74-043310A86F5E}"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FD7D82A-BD11-42D0-806D-1148801D6450}"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3E75290-FED3-438A-854C-43EC359B3320}" type="slidenum">
              <a:rPr lang="en-US" smtClean="0">
                <a:solidFill>
                  <a:prstClr val="black"/>
                </a:solidFill>
              </a:rPr>
              <a:pPr>
                <a:def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pPr>
                <a:defRPr/>
              </a:pPr>
              <a:t>10/31/2011</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F7EE3624-8869-4E96-B738-8E86C393300D}" type="datetimeFigureOut">
              <a:rPr lang="en-US"/>
              <a:pPr>
                <a:defRPr/>
              </a:pPr>
              <a:t>10/31/2011</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DE39E77E-EB98-42A9-8C1B-009FCD4B7E36}" type="slidenum">
              <a:rPr lang="en-US"/>
              <a:pPr>
                <a:defRPr/>
              </a:pPr>
              <a:t>‹#›</a:t>
            </a:fld>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CDF55F79-3F5A-4CEF-AA7A-CCFF5CD1B6EE}"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1E3BBA60-B72D-4DF2-97CB-8E418E24DD77}" type="slidenum">
              <a:rPr lang="en-US"/>
              <a:pPr>
                <a:defRPr/>
              </a:pPr>
              <a:t>‹#›</a:t>
            </a:fld>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5231CEBB-E13E-4DB0-9C15-B6206A470BBC}"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735011B1-B859-44A0-A1EC-5755341E075C}" type="slidenum">
              <a:rPr lang="en-US"/>
              <a:pPr>
                <a:defRPr/>
              </a:pPr>
              <a:t>‹#›</a:t>
            </a:fld>
            <a:endParaRPr lang="en-US"/>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1C56A04E-9B42-4CD2-A57E-E296A4E82C98}" type="datetimeFigureOut">
              <a:rPr lang="en-US"/>
              <a:pPr>
                <a:defRPr/>
              </a:pPr>
              <a:t>10/31/2011</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AD919C3C-B758-4C63-A8B8-AA6BCDEE4B6C}" type="slidenum">
              <a:rPr lang="en-US"/>
              <a:pPr>
                <a:defRPr/>
              </a:pPr>
              <a:t>‹#›</a:t>
            </a:fld>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B015D699-C39A-4439-B655-A2A31A6B538C}" type="datetimeFigureOut">
              <a:rPr lang="en-US"/>
              <a:pPr>
                <a:defRPr/>
              </a:pPr>
              <a:t>10/31/2011</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F40332C1-E092-4890-BC8E-FCEF3C43A3C3}" type="slidenum">
              <a:rPr lang="en-US"/>
              <a:pPr>
                <a:defRPr/>
              </a:pPr>
              <a:t>‹#›</a:t>
            </a:fld>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397605B1-4A87-4F2E-AFCE-68509A44ED7F}" type="datetimeFigureOut">
              <a:rPr lang="en-US"/>
              <a:pPr>
                <a:defRPr/>
              </a:pPr>
              <a:t>10/31/2011</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9646B785-EA70-422F-8068-CAE47C60CFAC}" type="slidenum">
              <a:rPr lang="en-US"/>
              <a:pPr>
                <a:defRPr/>
              </a:pPr>
              <a:t>‹#›</a:t>
            </a:fld>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91448720-EBD5-48A4-962E-A50A76DCFA07}" type="datetimeFigureOut">
              <a:rPr lang="en-US"/>
              <a:pPr>
                <a:defRPr/>
              </a:pPr>
              <a:t>10/31/2011</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0C18DE37-E14E-4A4C-B582-D8CE755350FB}" type="slidenum">
              <a:rPr lang="en-US"/>
              <a:pPr>
                <a:defRPr/>
              </a:pPr>
              <a:t>‹#›</a:t>
            </a:fld>
            <a:endParaRPr lang="en-US"/>
          </a:p>
        </p:txBody>
      </p:sp>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287DF5BB-2464-450B-B776-CD542E5E2CCC}"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0B1E7207-A5EE-4D51-8F65-ACE1DDAFEA1D}" type="slidenum">
              <a:rPr lang="en-US"/>
              <a:pPr>
                <a:defRPr/>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1442EC00-7301-49E6-9590-3F7FAD1B765B}"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5E82F81-473F-4AD7-8188-D79164192D80}" type="slidenum">
              <a:rPr lang="en-US"/>
              <a:pPr>
                <a:defRPr/>
              </a:pPr>
              <a:t>‹#›</a:t>
            </a:fld>
            <a:endParaRPr lang="en-US"/>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4385961E-A252-4299-BAA5-80D4A3356094}"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52A7C797-9A69-4AB6-9683-CF1CD51C2923}" type="slidenum">
              <a:rPr lang="en-US"/>
              <a:pPr>
                <a:defRPr/>
              </a:pPr>
              <a:t>‹#›</a:t>
            </a:fld>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EA0D211-038E-42A7-B493-4CF84F7DE2D0}"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84E5A195-D56E-40A6-8FF8-07AC77FC39C5}" type="slidenum">
              <a:rPr lang="en-US"/>
              <a:pPr>
                <a:defRPr/>
              </a:pPr>
              <a:t>‹#›</a:t>
            </a:fld>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723E3BF7-6901-4B71-BFE0-30F535004F44}" type="datetimeFigureOut">
              <a:rPr lang="en-US"/>
              <a:pPr>
                <a:defRPr/>
              </a:pPr>
              <a:t>10/31/2011</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8314FA0E-53E8-4DE0-949E-572F6FDF4B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2354CD7-CA0B-4C4B-9F4B-1408968BE715}"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731EDA96-B206-48FD-908A-7F8DB246923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ED60AA9-EFF5-4B33-9371-31DDEE2BA5C1}"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6AF2D440-0E9C-44C7-A315-5D0212D834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B2082BB-43B8-4315-8CAD-F0EB60242B17}" type="datetimeFigureOut">
              <a:rPr lang="en-US"/>
              <a:pPr>
                <a:defRPr/>
              </a:pPr>
              <a:t>10/31/2011</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88D64791-DF85-412B-BCFF-DBFE3D86408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1CD91E2A-6F6D-477A-B321-1E152527D3CA}" type="datetimeFigureOut">
              <a:rPr lang="en-US"/>
              <a:pPr>
                <a:defRPr/>
              </a:pPr>
              <a:t>10/31/2011</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209B9479-6197-4900-ADBF-D4D20BFF3B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49A98D63-EE60-4BDD-9A9A-359E1DE00221}" type="datetimeFigureOut">
              <a:rPr lang="en-US"/>
              <a:pPr>
                <a:defRPr/>
              </a:pPr>
              <a:t>10/31/2011</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DB586456-4580-47E1-9BF0-45E45DCC5B3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25930D4B-5C8B-4582-8DAB-46967D72F43C}" type="datetimeFigureOut">
              <a:rPr lang="en-US"/>
              <a:pPr>
                <a:defRPr/>
              </a:pPr>
              <a:t>10/31/2011</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B438B6A1-4006-4379-933C-4D23CB01B8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912E3310-CC65-4E2D-868B-39AB4EE3F5B5}"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DAE3427-2756-4ED8-81BF-78CC24285A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843418D9-298D-45B9-B459-AA862DB8BEAE}"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B423CA6-DA3E-4947-8A7B-6E95AB6007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A794BDA-D6E2-4580-94FE-C996986BB386}"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9B070E0F-AACB-475C-8B29-D0F06A7E454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B0618AA-460E-4CCB-97C1-593115E54C42}" type="datetimeFigureOut">
              <a:rPr lang="en-US"/>
              <a:pPr>
                <a:defRPr/>
              </a:pPr>
              <a:t>10/31/2011</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09654412-2800-43FE-B4CC-CF9B7DCB20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pPr>
                <a:defRPr/>
              </a:pPr>
              <a:t>10/31/2011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pPr>
                <a:defRPr/>
              </a:pPr>
              <a:t>10/31/2011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pPr>
                <a:defRPr/>
              </a:pPr>
              <a:t>10/31/2011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pPr>
                <a:defRPr/>
              </a:pPr>
              <a:t>10/31/2011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pPr>
                <a:defRPr/>
              </a:pPr>
              <a:t>10/31/2011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pPr>
                <a:defRPr/>
              </a:pPr>
              <a:t>10/31/2011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4" r:id="rId1"/>
    <p:sldLayoutId id="2147484097" r:id="rId2"/>
    <p:sldLayoutId id="2147484105" r:id="rId3"/>
    <p:sldLayoutId id="2147484098" r:id="rId4"/>
    <p:sldLayoutId id="2147484099" r:id="rId5"/>
    <p:sldLayoutId id="2147484100" r:id="rId6"/>
    <p:sldLayoutId id="2147484101" r:id="rId7"/>
    <p:sldLayoutId id="2147484106" r:id="rId8"/>
    <p:sldLayoutId id="2147484107" r:id="rId9"/>
    <p:sldLayoutId id="2147484102" r:id="rId10"/>
    <p:sldLayoutId id="214748410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B46C604A-D6D8-471F-9A85-3B6AEFBE1246}" type="datetimeFigureOut">
              <a:rPr lang="en-US"/>
              <a:pPr>
                <a:defRPr/>
              </a:pPr>
              <a:t>10/31/2011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F97A3AD8-459D-46B4-A717-230D7B72D2E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spd="slow">
    <p:newsflash/>
  </p:transition>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E1182BB5-B00A-47FC-971E-986C3F459FEA}" type="datetimeFigureOut">
              <a:rPr lang="en-US"/>
              <a:pPr>
                <a:defRPr/>
              </a:pPr>
              <a:t>10/31/2011</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A77665C-1194-486D-AC5D-0BF8772107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31746"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307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(November </a:t>
            </a:r>
            <a:r>
              <a:rPr lang="en-US" sz="2000" b="1" dirty="0">
                <a:latin typeface="Footlight MT Light" pitchFamily="18" charset="0"/>
                <a:ea typeface="Calibri" pitchFamily="34" charset="0"/>
                <a:cs typeface="Times New Roman" pitchFamily="18" charset="0"/>
              </a:rPr>
              <a:t>2011)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1411456"/>
            <a:ext cx="8077200" cy="4832092"/>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1400" dirty="0" smtClean="0"/>
          </a:p>
          <a:p>
            <a:pPr>
              <a:defRPr/>
            </a:pPr>
            <a:r>
              <a:rPr lang="en-US" dirty="0" err="1" smtClean="0"/>
              <a:t>Penghuni</a:t>
            </a:r>
            <a:r>
              <a:rPr lang="en-US" dirty="0" smtClean="0"/>
              <a:t> yang </a:t>
            </a:r>
            <a:r>
              <a:rPr lang="en-US" dirty="0" err="1" smtClean="0"/>
              <a:t>Terhormat</a:t>
            </a:r>
            <a:r>
              <a:rPr lang="en-US" dirty="0" smtClean="0"/>
              <a:t>,</a:t>
            </a:r>
          </a:p>
          <a:p>
            <a:pPr>
              <a:defRPr/>
            </a:pPr>
            <a:endParaRPr lang="en-US" sz="800" dirty="0" smtClean="0"/>
          </a:p>
          <a:p>
            <a:pPr>
              <a:defRPr/>
            </a:pPr>
            <a:r>
              <a:rPr lang="en-US" dirty="0" err="1" smtClean="0"/>
              <a:t>Pihak</a:t>
            </a:r>
            <a:r>
              <a:rPr lang="en-US" dirty="0" smtClean="0"/>
              <a:t> Developer </a:t>
            </a:r>
            <a:r>
              <a:rPr lang="en-US" dirty="0" err="1" smtClean="0"/>
              <a:t>sedang</a:t>
            </a:r>
            <a:r>
              <a:rPr lang="en-US" dirty="0" smtClean="0"/>
              <a:t> </a:t>
            </a:r>
            <a:r>
              <a:rPr lang="en-US" dirty="0" err="1" smtClean="0"/>
              <a:t>melakukan</a:t>
            </a:r>
            <a:r>
              <a:rPr lang="en-US" dirty="0" smtClean="0"/>
              <a:t> </a:t>
            </a:r>
            <a:r>
              <a:rPr lang="en-US" dirty="0" err="1" smtClean="0"/>
              <a:t>pemindahan</a:t>
            </a:r>
            <a:r>
              <a:rPr lang="en-US" dirty="0" smtClean="0"/>
              <a:t> KACA BALKON </a:t>
            </a:r>
            <a:r>
              <a:rPr lang="en-US" dirty="0" err="1" smtClean="0"/>
              <a:t>setiap</a:t>
            </a:r>
            <a:r>
              <a:rPr lang="en-US" dirty="0" smtClean="0"/>
              <a:t> unit </a:t>
            </a:r>
            <a:r>
              <a:rPr lang="en-US" dirty="0" err="1" smtClean="0"/>
              <a:t>ke</a:t>
            </a:r>
            <a:r>
              <a:rPr lang="en-US" dirty="0" smtClean="0"/>
              <a:t> </a:t>
            </a:r>
            <a:r>
              <a:rPr lang="en-US" dirty="0" err="1" smtClean="0"/>
              <a:t>posisi</a:t>
            </a:r>
            <a:r>
              <a:rPr lang="en-US" dirty="0" smtClean="0"/>
              <a:t> </a:t>
            </a:r>
            <a:r>
              <a:rPr lang="en-US" dirty="0" err="1" smtClean="0"/>
              <a:t>dalam</a:t>
            </a:r>
            <a:r>
              <a:rPr lang="en-US" dirty="0" smtClean="0"/>
              <a:t> </a:t>
            </a:r>
            <a:r>
              <a:rPr lang="en-US" i="1" dirty="0" smtClean="0"/>
              <a:t>RAILING</a:t>
            </a:r>
            <a:r>
              <a:rPr lang="en-US" dirty="0" smtClean="0"/>
              <a:t> </a:t>
            </a:r>
            <a:r>
              <a:rPr lang="en-US" dirty="0" err="1" smtClean="0"/>
              <a:t>dan</a:t>
            </a:r>
            <a:r>
              <a:rPr lang="en-US" dirty="0" smtClean="0"/>
              <a:t> </a:t>
            </a:r>
            <a:r>
              <a:rPr lang="en-US" dirty="0" err="1" smtClean="0"/>
              <a:t>kaca</a:t>
            </a:r>
            <a:r>
              <a:rPr lang="en-US" dirty="0" smtClean="0"/>
              <a:t> </a:t>
            </a:r>
            <a:r>
              <a:rPr lang="en-US" dirty="0" err="1" smtClean="0"/>
              <a:t>akan</a:t>
            </a:r>
            <a:r>
              <a:rPr lang="en-US" dirty="0" smtClean="0"/>
              <a:t> </a:t>
            </a:r>
            <a:r>
              <a:rPr lang="en-US" dirty="0" err="1" smtClean="0"/>
              <a:t>diberi</a:t>
            </a:r>
            <a:r>
              <a:rPr lang="en-US" dirty="0" smtClean="0"/>
              <a:t> </a:t>
            </a:r>
            <a:r>
              <a:rPr lang="en-US" dirty="0" err="1" smtClean="0"/>
              <a:t>penguat</a:t>
            </a:r>
            <a:r>
              <a:rPr lang="en-US" dirty="0" smtClean="0"/>
              <a:t> Baja </a:t>
            </a:r>
            <a:r>
              <a:rPr lang="en-US" dirty="0" err="1" smtClean="0"/>
              <a:t>pada</a:t>
            </a:r>
            <a:r>
              <a:rPr lang="en-US" dirty="0" smtClean="0"/>
              <a:t> </a:t>
            </a:r>
            <a:r>
              <a:rPr lang="en-US" dirty="0" err="1" smtClean="0"/>
              <a:t>bagian</a:t>
            </a:r>
            <a:r>
              <a:rPr lang="en-US" dirty="0" smtClean="0"/>
              <a:t> </a:t>
            </a:r>
            <a:r>
              <a:rPr lang="en-US" dirty="0" err="1" smtClean="0"/>
              <a:t>atasnya</a:t>
            </a:r>
            <a:r>
              <a:rPr lang="en-US" dirty="0" smtClean="0"/>
              <a:t>, </a:t>
            </a:r>
            <a:r>
              <a:rPr lang="en-US" dirty="0" err="1" smtClean="0"/>
              <a:t>sehingga</a:t>
            </a:r>
            <a:r>
              <a:rPr lang="en-US" dirty="0" smtClean="0"/>
              <a:t> </a:t>
            </a:r>
            <a:r>
              <a:rPr lang="en-US" dirty="0" err="1" smtClean="0"/>
              <a:t>akan</a:t>
            </a:r>
            <a:r>
              <a:rPr lang="en-US" dirty="0" smtClean="0"/>
              <a:t> </a:t>
            </a:r>
            <a:r>
              <a:rPr lang="en-US" dirty="0" err="1" smtClean="0"/>
              <a:t>lebih</a:t>
            </a:r>
            <a:r>
              <a:rPr lang="en-US" dirty="0" smtClean="0"/>
              <a:t> </a:t>
            </a:r>
            <a:r>
              <a:rPr lang="en-US" dirty="0" err="1" smtClean="0"/>
              <a:t>kokoh</a:t>
            </a:r>
            <a:r>
              <a:rPr lang="en-US" dirty="0" smtClean="0"/>
              <a:t> </a:t>
            </a:r>
            <a:r>
              <a:rPr lang="en-US" dirty="0" err="1" smtClean="0"/>
              <a:t>dan</a:t>
            </a:r>
            <a:r>
              <a:rPr lang="en-US" dirty="0" smtClean="0"/>
              <a:t> </a:t>
            </a:r>
            <a:r>
              <a:rPr lang="en-US" dirty="0" err="1" smtClean="0"/>
              <a:t>aman</a:t>
            </a:r>
            <a:r>
              <a:rPr lang="en-US" dirty="0" smtClean="0"/>
              <a:t> </a:t>
            </a:r>
            <a:r>
              <a:rPr lang="en-US" dirty="0" err="1" smtClean="0"/>
              <a:t>seandainya</a:t>
            </a:r>
            <a:r>
              <a:rPr lang="en-US" dirty="0" smtClean="0"/>
              <a:t> </a:t>
            </a:r>
            <a:r>
              <a:rPr lang="en-US" dirty="0" err="1" smtClean="0"/>
              <a:t>ada</a:t>
            </a:r>
            <a:r>
              <a:rPr lang="en-US" dirty="0" smtClean="0"/>
              <a:t> </a:t>
            </a:r>
            <a:r>
              <a:rPr lang="en-US" dirty="0" err="1" smtClean="0"/>
              <a:t>kejadian</a:t>
            </a:r>
            <a:r>
              <a:rPr lang="en-US" dirty="0" smtClean="0"/>
              <a:t> yang </a:t>
            </a:r>
            <a:r>
              <a:rPr lang="en-US" dirty="0" err="1" smtClean="0"/>
              <a:t>tidak</a:t>
            </a:r>
            <a:r>
              <a:rPr lang="en-US" dirty="0" smtClean="0"/>
              <a:t> </a:t>
            </a:r>
            <a:r>
              <a:rPr lang="en-US" dirty="0" err="1" smtClean="0"/>
              <a:t>kita</a:t>
            </a:r>
            <a:r>
              <a:rPr lang="en-US" dirty="0" smtClean="0"/>
              <a:t> </a:t>
            </a:r>
            <a:r>
              <a:rPr lang="en-US" dirty="0" err="1" smtClean="0"/>
              <a:t>harapkan</a:t>
            </a:r>
            <a:r>
              <a:rPr lang="en-US" dirty="0" smtClean="0"/>
              <a:t>. </a:t>
            </a:r>
          </a:p>
          <a:p>
            <a:pPr>
              <a:defRPr/>
            </a:pPr>
            <a:endParaRPr lang="en-US" sz="400" dirty="0" smtClean="0"/>
          </a:p>
          <a:p>
            <a:pPr>
              <a:defRPr/>
            </a:pPr>
            <a:r>
              <a:rPr lang="en-US" dirty="0" err="1" smtClean="0"/>
              <a:t>Kami</a:t>
            </a:r>
            <a:r>
              <a:rPr lang="en-US" dirty="0" smtClean="0"/>
              <a:t> </a:t>
            </a:r>
            <a:r>
              <a:rPr lang="en-US" dirty="0" err="1" smtClean="0"/>
              <a:t>mohon</a:t>
            </a:r>
            <a:r>
              <a:rPr lang="en-US" dirty="0" smtClean="0"/>
              <a:t> </a:t>
            </a:r>
            <a:r>
              <a:rPr lang="en-US" dirty="0" err="1" smtClean="0"/>
              <a:t>kerjasama</a:t>
            </a:r>
            <a:r>
              <a:rPr lang="en-US" dirty="0" smtClean="0"/>
              <a:t> </a:t>
            </a:r>
            <a:r>
              <a:rPr lang="en-US" dirty="0" err="1" smtClean="0"/>
              <a:t>dari</a:t>
            </a:r>
            <a:r>
              <a:rPr lang="en-US" dirty="0" smtClean="0"/>
              <a:t> Resident </a:t>
            </a:r>
            <a:r>
              <a:rPr lang="en-US" dirty="0" err="1" smtClean="0"/>
              <a:t>untuk</a:t>
            </a:r>
            <a:r>
              <a:rPr lang="en-US" dirty="0" smtClean="0"/>
              <a:t> </a:t>
            </a:r>
            <a:r>
              <a:rPr lang="en-US" dirty="0" err="1" smtClean="0"/>
              <a:t>mempersilahkan</a:t>
            </a:r>
            <a:r>
              <a:rPr lang="en-US" dirty="0" smtClean="0"/>
              <a:t> </a:t>
            </a:r>
            <a:r>
              <a:rPr lang="en-US" dirty="0" err="1" smtClean="0"/>
              <a:t>pekerja</a:t>
            </a:r>
            <a:r>
              <a:rPr lang="en-US" dirty="0" smtClean="0"/>
              <a:t> </a:t>
            </a:r>
            <a:r>
              <a:rPr lang="en-US" dirty="0" err="1" smtClean="0"/>
              <a:t>kami</a:t>
            </a:r>
            <a:r>
              <a:rPr lang="en-US" dirty="0" smtClean="0"/>
              <a:t> </a:t>
            </a:r>
            <a:r>
              <a:rPr lang="en-US" dirty="0" err="1" smtClean="0"/>
              <a:t>melakukanya</a:t>
            </a:r>
            <a:r>
              <a:rPr lang="en-US" dirty="0" smtClean="0"/>
              <a:t>, </a:t>
            </a:r>
            <a:r>
              <a:rPr lang="en-US" dirty="0" err="1" smtClean="0"/>
              <a:t>setelah</a:t>
            </a:r>
            <a:r>
              <a:rPr lang="en-US" dirty="0" smtClean="0"/>
              <a:t> </a:t>
            </a:r>
            <a:r>
              <a:rPr lang="en-US" dirty="0" err="1" smtClean="0"/>
              <a:t>terlebih</a:t>
            </a:r>
            <a:r>
              <a:rPr lang="en-US" dirty="0" smtClean="0"/>
              <a:t> </a:t>
            </a:r>
            <a:r>
              <a:rPr lang="en-US" dirty="0" err="1" smtClean="0"/>
              <a:t>dahulu</a:t>
            </a:r>
            <a:r>
              <a:rPr lang="en-US" dirty="0" smtClean="0"/>
              <a:t> </a:t>
            </a:r>
            <a:r>
              <a:rPr lang="en-US" dirty="0" err="1" smtClean="0"/>
              <a:t>kami</a:t>
            </a:r>
            <a:r>
              <a:rPr lang="en-US" dirty="0" smtClean="0"/>
              <a:t> </a:t>
            </a:r>
            <a:r>
              <a:rPr lang="en-US" dirty="0" err="1" smtClean="0"/>
              <a:t>membuat</a:t>
            </a:r>
            <a:r>
              <a:rPr lang="en-US" dirty="0" smtClean="0"/>
              <a:t> </a:t>
            </a:r>
            <a:r>
              <a:rPr lang="en-US" dirty="0" err="1" smtClean="0"/>
              <a:t>janji</a:t>
            </a:r>
            <a:r>
              <a:rPr lang="en-US" dirty="0" smtClean="0"/>
              <a:t>.</a:t>
            </a:r>
          </a:p>
          <a:p>
            <a:pPr>
              <a:defRPr/>
            </a:pPr>
            <a:r>
              <a:rPr lang="en-US" sz="400" dirty="0" smtClean="0"/>
              <a:t> </a:t>
            </a:r>
          </a:p>
          <a:p>
            <a:pPr>
              <a:defRPr/>
            </a:pPr>
            <a:r>
              <a:rPr lang="en-US" dirty="0" smtClean="0"/>
              <a:t>Area-area yang </a:t>
            </a:r>
            <a:r>
              <a:rPr lang="en-US" dirty="0" err="1" smtClean="0"/>
              <a:t>kami</a:t>
            </a:r>
            <a:r>
              <a:rPr lang="en-US" dirty="0" smtClean="0"/>
              <a:t> </a:t>
            </a:r>
            <a:r>
              <a:rPr lang="en-US" dirty="0" err="1" smtClean="0"/>
              <a:t>anggap</a:t>
            </a:r>
            <a:r>
              <a:rPr lang="en-US" dirty="0" smtClean="0"/>
              <a:t> </a:t>
            </a:r>
            <a:r>
              <a:rPr lang="en-US" dirty="0" err="1" smtClean="0"/>
              <a:t>berbahawa</a:t>
            </a:r>
            <a:r>
              <a:rPr lang="en-US" dirty="0" smtClean="0"/>
              <a:t> </a:t>
            </a:r>
            <a:r>
              <a:rPr lang="en-US" dirty="0" err="1" smtClean="0"/>
              <a:t>atas</a:t>
            </a:r>
            <a:r>
              <a:rPr lang="en-US" dirty="0" smtClean="0"/>
              <a:t> </a:t>
            </a:r>
            <a:r>
              <a:rPr lang="en-US" dirty="0" err="1" smtClean="0"/>
              <a:t>pemindahan</a:t>
            </a:r>
            <a:r>
              <a:rPr lang="en-US" dirty="0" smtClean="0"/>
              <a:t> </a:t>
            </a:r>
            <a:r>
              <a:rPr lang="en-US" dirty="0" err="1" smtClean="0"/>
              <a:t>ini</a:t>
            </a:r>
            <a:r>
              <a:rPr lang="en-US" dirty="0" smtClean="0"/>
              <a:t>, </a:t>
            </a:r>
            <a:r>
              <a:rPr lang="en-US" dirty="0" err="1" smtClean="0"/>
              <a:t>akan</a:t>
            </a:r>
            <a:r>
              <a:rPr lang="en-US" dirty="0" smtClean="0"/>
              <a:t> </a:t>
            </a:r>
            <a:r>
              <a:rPr lang="en-US" dirty="0" err="1" smtClean="0"/>
              <a:t>kami</a:t>
            </a:r>
            <a:r>
              <a:rPr lang="en-US" dirty="0" smtClean="0"/>
              <a:t> </a:t>
            </a:r>
            <a:r>
              <a:rPr lang="en-US" dirty="0" err="1" smtClean="0"/>
              <a:t>tutup</a:t>
            </a:r>
            <a:r>
              <a:rPr lang="en-US" dirty="0" smtClean="0"/>
              <a:t> </a:t>
            </a:r>
            <a:r>
              <a:rPr lang="en-US" dirty="0" err="1" smtClean="0"/>
              <a:t>dengan</a:t>
            </a:r>
            <a:r>
              <a:rPr lang="en-US" dirty="0" smtClean="0"/>
              <a:t> RED LINE. </a:t>
            </a:r>
            <a:r>
              <a:rPr lang="en-US" dirty="0" err="1" smtClean="0"/>
              <a:t>Harap</a:t>
            </a:r>
            <a:r>
              <a:rPr lang="en-US" dirty="0" smtClean="0"/>
              <a:t> </a:t>
            </a:r>
            <a:r>
              <a:rPr lang="en-US" dirty="0" err="1" smtClean="0"/>
              <a:t>Penghuni</a:t>
            </a:r>
            <a:r>
              <a:rPr lang="en-US" dirty="0" smtClean="0"/>
              <a:t> </a:t>
            </a:r>
            <a:r>
              <a:rPr lang="en-US" dirty="0" err="1" smtClean="0"/>
              <a:t>memakluminya</a:t>
            </a:r>
            <a:r>
              <a:rPr lang="en-US" dirty="0" smtClean="0"/>
              <a:t>.</a:t>
            </a:r>
          </a:p>
          <a:p>
            <a:pPr>
              <a:defRPr/>
            </a:pPr>
            <a:endParaRPr lang="en-US" sz="400" dirty="0" smtClean="0"/>
          </a:p>
          <a:p>
            <a:pPr>
              <a:defRPr/>
            </a:pPr>
            <a:r>
              <a:rPr lang="en-US" dirty="0" smtClean="0"/>
              <a:t>27 November 2011 </a:t>
            </a:r>
            <a:r>
              <a:rPr lang="en-US" dirty="0" err="1" smtClean="0"/>
              <a:t>adalah</a:t>
            </a:r>
            <a:r>
              <a:rPr lang="en-US" dirty="0" smtClean="0"/>
              <a:t> </a:t>
            </a:r>
            <a:r>
              <a:rPr lang="en-US" b="1" dirty="0" err="1" smtClean="0">
                <a:solidFill>
                  <a:srgbClr val="FFFF00"/>
                </a:solidFill>
              </a:rPr>
              <a:t>Tahun</a:t>
            </a:r>
            <a:r>
              <a:rPr lang="en-US" b="1" dirty="0" smtClean="0">
                <a:solidFill>
                  <a:srgbClr val="FFFF00"/>
                </a:solidFill>
              </a:rPr>
              <a:t> </a:t>
            </a:r>
            <a:r>
              <a:rPr lang="en-US" b="1" dirty="0" err="1" smtClean="0">
                <a:solidFill>
                  <a:srgbClr val="FFFF00"/>
                </a:solidFill>
              </a:rPr>
              <a:t>Baru</a:t>
            </a:r>
            <a:r>
              <a:rPr lang="en-US" b="1" dirty="0" smtClean="0">
                <a:solidFill>
                  <a:srgbClr val="FFFF00"/>
                </a:solidFill>
              </a:rPr>
              <a:t> 1433 </a:t>
            </a:r>
            <a:r>
              <a:rPr lang="en-US" b="1" dirty="0" err="1" smtClean="0">
                <a:solidFill>
                  <a:srgbClr val="FFFF00"/>
                </a:solidFill>
              </a:rPr>
              <a:t>Hijriyah</a:t>
            </a:r>
            <a:r>
              <a:rPr lang="en-US" dirty="0" smtClean="0"/>
              <a:t> </a:t>
            </a:r>
            <a:r>
              <a:rPr lang="en-US" dirty="0" err="1" smtClean="0"/>
              <a:t>bagi</a:t>
            </a:r>
            <a:r>
              <a:rPr lang="en-US" dirty="0" smtClean="0"/>
              <a:t> </a:t>
            </a:r>
            <a:r>
              <a:rPr lang="en-US" dirty="0" err="1" smtClean="0"/>
              <a:t>Umat</a:t>
            </a:r>
            <a:r>
              <a:rPr lang="en-US" dirty="0" smtClean="0"/>
              <a:t> Muslim, </a:t>
            </a:r>
            <a:r>
              <a:rPr lang="en-US" dirty="0" err="1" smtClean="0"/>
              <a:t>selamat</a:t>
            </a:r>
            <a:r>
              <a:rPr lang="en-US" dirty="0" smtClean="0"/>
              <a:t> </a:t>
            </a:r>
            <a:r>
              <a:rPr lang="en-US" dirty="0" err="1" smtClean="0"/>
              <a:t>tahun</a:t>
            </a:r>
            <a:r>
              <a:rPr lang="en-US" dirty="0" smtClean="0"/>
              <a:t> </a:t>
            </a:r>
            <a:r>
              <a:rPr lang="en-US" dirty="0" err="1" smtClean="0"/>
              <a:t>baru</a:t>
            </a:r>
            <a:r>
              <a:rPr lang="en-US" dirty="0" smtClean="0"/>
              <a:t> </a:t>
            </a:r>
            <a:r>
              <a:rPr lang="en-US" dirty="0" err="1" smtClean="0"/>
              <a:t>kepada</a:t>
            </a:r>
            <a:r>
              <a:rPr lang="en-US" dirty="0" smtClean="0"/>
              <a:t> yang </a:t>
            </a:r>
            <a:r>
              <a:rPr lang="en-US" dirty="0" err="1" smtClean="0"/>
              <a:t>merayakannya</a:t>
            </a:r>
            <a:r>
              <a:rPr lang="en-US" dirty="0" smtClean="0"/>
              <a:t>.</a:t>
            </a:r>
          </a:p>
          <a:p>
            <a:pPr>
              <a:defRPr/>
            </a:pPr>
            <a:endParaRPr lang="en-US" sz="400" dirty="0" smtClean="0"/>
          </a:p>
          <a:p>
            <a:pPr>
              <a:defRPr/>
            </a:pPr>
            <a:endParaRPr lang="en-US" sz="400" dirty="0" smtClean="0"/>
          </a:p>
          <a:p>
            <a:pPr>
              <a:defRPr/>
            </a:pPr>
            <a:endParaRPr lang="en-US" sz="400" dirty="0" smtClean="0"/>
          </a:p>
          <a:p>
            <a:pPr>
              <a:defRPr/>
            </a:pPr>
            <a:r>
              <a:rPr lang="en-US" dirty="0" smtClean="0"/>
              <a:t>Salam</a:t>
            </a:r>
            <a:r>
              <a:rPr lang="en-US" dirty="0"/>
              <a:t>,</a:t>
            </a:r>
          </a:p>
          <a:p>
            <a:pPr>
              <a:defRPr/>
            </a:pPr>
            <a:endParaRPr lang="id-ID" dirty="0"/>
          </a:p>
        </p:txBody>
      </p:sp>
    </p:spTree>
  </p:cSld>
  <p:clrMapOvr>
    <a:masterClrMapping/>
  </p:clrMapOvr>
  <p:transition spd="slow" advClick="0" advTm="20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3012" name="Rectangle 14"/>
          <p:cNvSpPr>
            <a:spLocks noChangeArrowheads="1"/>
          </p:cNvSpPr>
          <p:nvPr/>
        </p:nvSpPr>
        <p:spPr bwMode="auto">
          <a:xfrm>
            <a:off x="1857220" y="749520"/>
            <a:ext cx="529670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KETENTUAN UMUM UNTUK DRIVER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sp>
        <p:nvSpPr>
          <p:cNvPr id="12" name="Rectangle 11"/>
          <p:cNvSpPr/>
          <p:nvPr/>
        </p:nvSpPr>
        <p:spPr>
          <a:xfrm>
            <a:off x="609600" y="1614268"/>
            <a:ext cx="8001000" cy="4570482"/>
          </a:xfrm>
          <a:prstGeom prst="rect">
            <a:avLst/>
          </a:prstGeom>
        </p:spPr>
        <p:txBody>
          <a:bodyPr wrap="square">
            <a:spAutoFit/>
          </a:bodyPr>
          <a:lstStyle/>
          <a:p>
            <a:pPr marL="457200" indent="-457200" algn="just">
              <a:buClr>
                <a:srgbClr val="003300"/>
              </a:buClr>
            </a:pPr>
            <a:r>
              <a:rPr lang="en-US" sz="2200" b="1" dirty="0" err="1" smtClean="0">
                <a:latin typeface="Berlin Sans FB Demi" pitchFamily="34" charset="0"/>
              </a:rPr>
              <a:t>Kami</a:t>
            </a:r>
            <a:r>
              <a:rPr lang="en-US" sz="2200" b="1" dirty="0" smtClean="0">
                <a:latin typeface="Berlin Sans FB Demi" pitchFamily="34" charset="0"/>
              </a:rPr>
              <a:t> </a:t>
            </a:r>
            <a:r>
              <a:rPr lang="en-US" sz="2200" b="1" dirty="0" err="1" smtClean="0">
                <a:latin typeface="Berlin Sans FB Demi" pitchFamily="34" charset="0"/>
              </a:rPr>
              <a:t>masih</a:t>
            </a:r>
            <a:r>
              <a:rPr lang="en-US" sz="2200" b="1" dirty="0" smtClean="0">
                <a:latin typeface="Berlin Sans FB Demi" pitchFamily="34" charset="0"/>
              </a:rPr>
              <a:t> </a:t>
            </a:r>
            <a:r>
              <a:rPr lang="en-US" sz="2200" b="1" dirty="0" err="1" smtClean="0">
                <a:latin typeface="Berlin Sans FB Demi" pitchFamily="34" charset="0"/>
              </a:rPr>
              <a:t>menemukan</a:t>
            </a:r>
            <a:r>
              <a:rPr lang="en-US" sz="2200" b="1" dirty="0" smtClean="0">
                <a:latin typeface="Berlin Sans FB Demi" pitchFamily="34" charset="0"/>
              </a:rPr>
              <a:t> </a:t>
            </a:r>
            <a:r>
              <a:rPr lang="en-US" sz="2200" b="1" dirty="0" err="1" smtClean="0">
                <a:latin typeface="Berlin Sans FB Demi" pitchFamily="34" charset="0"/>
              </a:rPr>
              <a:t>kurang</a:t>
            </a:r>
            <a:r>
              <a:rPr lang="en-US" sz="2200" b="1" dirty="0" smtClean="0">
                <a:latin typeface="Berlin Sans FB Demi" pitchFamily="34" charset="0"/>
              </a:rPr>
              <a:t> </a:t>
            </a:r>
            <a:r>
              <a:rPr lang="en-US" sz="2200" b="1" dirty="0" err="1" smtClean="0">
                <a:latin typeface="Berlin Sans FB Demi" pitchFamily="34" charset="0"/>
              </a:rPr>
              <a:t>tertibnya</a:t>
            </a:r>
            <a:r>
              <a:rPr lang="en-US" sz="2200" b="1" dirty="0" smtClean="0">
                <a:latin typeface="Berlin Sans FB Demi" pitchFamily="34" charset="0"/>
              </a:rPr>
              <a:t> </a:t>
            </a:r>
            <a:r>
              <a:rPr lang="en-US" sz="2200" b="1" dirty="0" err="1" smtClean="0">
                <a:latin typeface="Berlin Sans FB Demi" pitchFamily="34" charset="0"/>
              </a:rPr>
              <a:t>beberapa</a:t>
            </a:r>
            <a:endParaRPr lang="en-US" sz="2200" b="1" dirty="0" smtClean="0">
              <a:latin typeface="Berlin Sans FB Demi" pitchFamily="34" charset="0"/>
            </a:endParaRPr>
          </a:p>
          <a:p>
            <a:pPr marL="457200" indent="-457200" algn="just">
              <a:buClr>
                <a:srgbClr val="003300"/>
              </a:buClr>
            </a:pPr>
            <a:r>
              <a:rPr lang="en-US" sz="3600" b="1" dirty="0" smtClean="0">
                <a:solidFill>
                  <a:srgbClr val="FF0000"/>
                </a:solidFill>
                <a:latin typeface="Berlin Sans FB Demi" pitchFamily="34" charset="0"/>
              </a:rPr>
              <a:t>DRIVER</a:t>
            </a:r>
            <a:r>
              <a:rPr lang="en-US" sz="2200" b="1" dirty="0" smtClean="0"/>
              <a:t> </a:t>
            </a:r>
            <a:r>
              <a:rPr lang="en-US" sz="2200" b="1" dirty="0" err="1" smtClean="0">
                <a:latin typeface="Berlin Sans FB Demi" pitchFamily="34" charset="0"/>
              </a:rPr>
              <a:t>Penghuni</a:t>
            </a:r>
            <a:r>
              <a:rPr lang="en-US" sz="2200" b="1" dirty="0" smtClean="0">
                <a:latin typeface="Berlin Sans FB Demi" pitchFamily="34" charset="0"/>
              </a:rPr>
              <a:t> </a:t>
            </a:r>
            <a:r>
              <a:rPr lang="en-US" sz="2200" b="1" dirty="0" err="1" smtClean="0">
                <a:latin typeface="Berlin Sans FB Demi" pitchFamily="34" charset="0"/>
              </a:rPr>
              <a:t>mengenai</a:t>
            </a:r>
            <a:r>
              <a:rPr lang="en-US" sz="2200" b="1" dirty="0" smtClean="0">
                <a:latin typeface="Berlin Sans FB Demi" pitchFamily="34" charset="0"/>
              </a:rPr>
              <a:t> </a:t>
            </a:r>
            <a:r>
              <a:rPr lang="en-US" sz="2200" b="1" dirty="0" err="1" smtClean="0">
                <a:latin typeface="Berlin Sans FB Demi" pitchFamily="34" charset="0"/>
              </a:rPr>
              <a:t>Ketentuan</a:t>
            </a:r>
            <a:r>
              <a:rPr lang="en-US" sz="2200" b="1" dirty="0" smtClean="0">
                <a:latin typeface="Berlin Sans FB Demi" pitchFamily="34" charset="0"/>
              </a:rPr>
              <a:t> </a:t>
            </a:r>
            <a:r>
              <a:rPr lang="en-US" sz="2200" b="1" dirty="0" err="1" smtClean="0">
                <a:latin typeface="Berlin Sans FB Demi" pitchFamily="34" charset="0"/>
              </a:rPr>
              <a:t>dibawah</a:t>
            </a:r>
            <a:r>
              <a:rPr lang="en-US" sz="2200" b="1" dirty="0" smtClean="0">
                <a:latin typeface="Berlin Sans FB Demi" pitchFamily="34" charset="0"/>
              </a:rPr>
              <a:t> </a:t>
            </a:r>
            <a:r>
              <a:rPr lang="en-US" sz="2200" b="1" dirty="0" err="1" smtClean="0">
                <a:latin typeface="Berlin Sans FB Demi" pitchFamily="34" charset="0"/>
              </a:rPr>
              <a:t>ini</a:t>
            </a:r>
            <a:r>
              <a:rPr lang="en-US" sz="2200" b="1" dirty="0" smtClean="0">
                <a:latin typeface="Berlin Sans FB Demi" pitchFamily="34" charset="0"/>
              </a:rPr>
              <a:t>,</a:t>
            </a:r>
          </a:p>
          <a:p>
            <a:pPr marL="457200" indent="-457200" algn="just">
              <a:buClr>
                <a:srgbClr val="003300"/>
              </a:buClr>
            </a:pPr>
            <a:r>
              <a:rPr lang="en-US" sz="2200" b="1" dirty="0" err="1" smtClean="0">
                <a:latin typeface="Berlin Sans FB Demi" pitchFamily="34" charset="0"/>
              </a:rPr>
              <a:t>walau</a:t>
            </a:r>
            <a:r>
              <a:rPr lang="en-US" sz="2200" b="1" dirty="0" smtClean="0">
                <a:latin typeface="Berlin Sans FB Demi" pitchFamily="34" charset="0"/>
              </a:rPr>
              <a:t> </a:t>
            </a:r>
            <a:r>
              <a:rPr lang="en-US" sz="2200" b="1" dirty="0" err="1" smtClean="0">
                <a:latin typeface="Berlin Sans FB Demi" pitchFamily="34" charset="0"/>
              </a:rPr>
              <a:t>telah</a:t>
            </a:r>
            <a:r>
              <a:rPr lang="en-US" sz="2200" b="1" dirty="0" smtClean="0">
                <a:latin typeface="Berlin Sans FB Demi" pitchFamily="34" charset="0"/>
              </a:rPr>
              <a:t> </a:t>
            </a:r>
            <a:r>
              <a:rPr lang="en-US" sz="2200" b="1" dirty="0" err="1" smtClean="0">
                <a:latin typeface="Berlin Sans FB Demi" pitchFamily="34" charset="0"/>
              </a:rPr>
              <a:t>disosialisasikan</a:t>
            </a:r>
            <a:r>
              <a:rPr lang="en-US" sz="2200" b="1" dirty="0" smtClean="0">
                <a:latin typeface="Berlin Sans FB Demi" pitchFamily="34" charset="0"/>
              </a:rPr>
              <a:t> </a:t>
            </a:r>
            <a:r>
              <a:rPr lang="en-US" sz="2200" b="1" dirty="0" err="1" smtClean="0">
                <a:latin typeface="Berlin Sans FB Demi" pitchFamily="34" charset="0"/>
              </a:rPr>
              <a:t>dan</a:t>
            </a:r>
            <a:r>
              <a:rPr lang="en-US" sz="2200" b="1" dirty="0" smtClean="0">
                <a:latin typeface="Berlin Sans FB Demi" pitchFamily="34" charset="0"/>
              </a:rPr>
              <a:t> </a:t>
            </a:r>
            <a:r>
              <a:rPr lang="en-US" sz="2200" b="1" dirty="0" err="1" smtClean="0">
                <a:latin typeface="Berlin Sans FB Demi" pitchFamily="34" charset="0"/>
              </a:rPr>
              <a:t>di</a:t>
            </a:r>
            <a:r>
              <a:rPr lang="en-US" sz="2200" b="1" dirty="0" smtClean="0">
                <a:latin typeface="Berlin Sans FB Demi" pitchFamily="34" charset="0"/>
              </a:rPr>
              <a:t> TEGUR </a:t>
            </a:r>
            <a:r>
              <a:rPr lang="en-US" sz="2200" b="1" dirty="0" err="1" smtClean="0">
                <a:latin typeface="Berlin Sans FB Demi" pitchFamily="34" charset="0"/>
              </a:rPr>
              <a:t>langsung</a:t>
            </a:r>
            <a:r>
              <a:rPr lang="en-US" sz="2200" b="1" dirty="0" smtClean="0">
                <a:latin typeface="Berlin Sans FB Demi" pitchFamily="34" charset="0"/>
              </a:rPr>
              <a:t> </a:t>
            </a:r>
            <a:r>
              <a:rPr lang="en-US" sz="2200" b="1" dirty="0" err="1" smtClean="0">
                <a:latin typeface="Berlin Sans FB Demi" pitchFamily="34" charset="0"/>
              </a:rPr>
              <a:t>kepada</a:t>
            </a:r>
            <a:r>
              <a:rPr lang="en-US" sz="2200" b="1" dirty="0" smtClean="0">
                <a:latin typeface="Berlin Sans FB Demi" pitchFamily="34" charset="0"/>
              </a:rPr>
              <a:t> </a:t>
            </a:r>
          </a:p>
          <a:p>
            <a:pPr marL="457200" indent="-457200">
              <a:buClr>
                <a:srgbClr val="003300"/>
              </a:buClr>
            </a:pPr>
            <a:r>
              <a:rPr lang="en-US" sz="2200" b="1" dirty="0" smtClean="0">
                <a:latin typeface="Berlin Sans FB Demi" pitchFamily="34" charset="0"/>
              </a:rPr>
              <a:t>Driver yang </a:t>
            </a:r>
            <a:r>
              <a:rPr lang="en-US" sz="2200" b="1" dirty="0" err="1" smtClean="0">
                <a:latin typeface="Berlin Sans FB Demi" pitchFamily="34" charset="0"/>
              </a:rPr>
              <a:t>belum</a:t>
            </a:r>
            <a:r>
              <a:rPr lang="en-US" sz="2200" b="1" dirty="0" smtClean="0">
                <a:latin typeface="Berlin Sans FB Demi" pitchFamily="34" charset="0"/>
              </a:rPr>
              <a:t> </a:t>
            </a:r>
            <a:r>
              <a:rPr lang="en-US" sz="2200" b="1" dirty="0" err="1" smtClean="0">
                <a:latin typeface="Berlin Sans FB Demi" pitchFamily="34" charset="0"/>
              </a:rPr>
              <a:t>disiplin</a:t>
            </a:r>
            <a:r>
              <a:rPr lang="en-US" sz="2200" b="1" dirty="0" smtClean="0">
                <a:latin typeface="Berlin Sans FB Demi" pitchFamily="34" charset="0"/>
              </a:rPr>
              <a:t>.</a:t>
            </a:r>
          </a:p>
          <a:p>
            <a:pPr marL="457200" indent="-457200">
              <a:buClr>
                <a:srgbClr val="003300"/>
              </a:buClr>
            </a:pPr>
            <a:r>
              <a:rPr lang="en-US" sz="2200" b="1" dirty="0" err="1" smtClean="0">
                <a:latin typeface="Berlin Sans FB Demi" pitchFamily="34" charset="0"/>
              </a:rPr>
              <a:t>kami</a:t>
            </a:r>
            <a:r>
              <a:rPr lang="en-US" sz="2200" b="1" dirty="0" smtClean="0">
                <a:latin typeface="Berlin Sans FB Demi" pitchFamily="34" charset="0"/>
              </a:rPr>
              <a:t> </a:t>
            </a:r>
            <a:r>
              <a:rPr lang="en-US" sz="2200" b="1" dirty="0" err="1" smtClean="0">
                <a:latin typeface="Berlin Sans FB Demi" pitchFamily="34" charset="0"/>
              </a:rPr>
              <a:t>tetap</a:t>
            </a:r>
            <a:r>
              <a:rPr lang="en-US" sz="2200" b="1" dirty="0" smtClean="0">
                <a:latin typeface="Berlin Sans FB Demi" pitchFamily="34" charset="0"/>
              </a:rPr>
              <a:t> </a:t>
            </a:r>
            <a:r>
              <a:rPr lang="en-US" sz="2200" b="1" dirty="0" err="1" smtClean="0">
                <a:latin typeface="Berlin Sans FB Demi" pitchFamily="34" charset="0"/>
              </a:rPr>
              <a:t>mengharapkan</a:t>
            </a:r>
            <a:r>
              <a:rPr lang="en-US" sz="2200" b="1" dirty="0" smtClean="0">
                <a:latin typeface="Berlin Sans FB Demi" pitchFamily="34" charset="0"/>
              </a:rPr>
              <a:t> </a:t>
            </a:r>
            <a:r>
              <a:rPr lang="en-US" sz="2200" b="1" dirty="0" err="1" smtClean="0">
                <a:latin typeface="Berlin Sans FB Demi" pitchFamily="34" charset="0"/>
              </a:rPr>
              <a:t>dukungan</a:t>
            </a:r>
            <a:r>
              <a:rPr lang="en-US" sz="2200" b="1" dirty="0" smtClean="0">
                <a:latin typeface="Berlin Sans FB Demi" pitchFamily="34" charset="0"/>
              </a:rPr>
              <a:t> </a:t>
            </a:r>
            <a:r>
              <a:rPr lang="en-US" sz="2200" b="1" dirty="0" err="1" smtClean="0">
                <a:latin typeface="Berlin Sans FB Demi" pitchFamily="34" charset="0"/>
              </a:rPr>
              <a:t>dari</a:t>
            </a:r>
            <a:r>
              <a:rPr lang="en-US" sz="2200" b="1" dirty="0" smtClean="0">
                <a:latin typeface="Berlin Sans FB Demi" pitchFamily="34" charset="0"/>
              </a:rPr>
              <a:t> </a:t>
            </a:r>
            <a:r>
              <a:rPr lang="en-US" sz="2200" b="1" dirty="0" err="1" smtClean="0">
                <a:latin typeface="Berlin Sans FB Demi" pitchFamily="34" charset="0"/>
              </a:rPr>
              <a:t>Penghuni</a:t>
            </a:r>
            <a:r>
              <a:rPr lang="en-US" sz="2200" b="1" dirty="0" smtClean="0">
                <a:latin typeface="Berlin Sans FB Demi" pitchFamily="34" charset="0"/>
              </a:rPr>
              <a:t> agar </a:t>
            </a:r>
          </a:p>
          <a:p>
            <a:pPr marL="457200" indent="-457200">
              <a:buClr>
                <a:srgbClr val="003300"/>
              </a:buClr>
            </a:pPr>
            <a:r>
              <a:rPr lang="en-US" sz="2200" b="1" dirty="0" err="1" smtClean="0">
                <a:latin typeface="Berlin Sans FB Demi" pitchFamily="34" charset="0"/>
              </a:rPr>
              <a:t>Seluruh</a:t>
            </a:r>
            <a:r>
              <a:rPr lang="en-US" sz="2200" b="1" dirty="0" smtClean="0">
                <a:latin typeface="Berlin Sans FB Demi" pitchFamily="34" charset="0"/>
              </a:rPr>
              <a:t> Driver </a:t>
            </a:r>
            <a:r>
              <a:rPr lang="en-US" sz="2200" b="1" dirty="0" err="1" smtClean="0">
                <a:latin typeface="Berlin Sans FB Demi" pitchFamily="34" charset="0"/>
              </a:rPr>
              <a:t>secara</a:t>
            </a:r>
            <a:r>
              <a:rPr lang="en-US" sz="2200" b="1" dirty="0" smtClean="0">
                <a:latin typeface="Berlin Sans FB Demi" pitchFamily="34" charset="0"/>
              </a:rPr>
              <a:t> KONSISTENT </a:t>
            </a:r>
            <a:r>
              <a:rPr lang="en-US" sz="2200" b="1" dirty="0" err="1" smtClean="0">
                <a:latin typeface="Berlin Sans FB Demi" pitchFamily="34" charset="0"/>
              </a:rPr>
              <a:t>menjalankan</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Ketentuan</a:t>
            </a:r>
            <a:r>
              <a:rPr lang="en-US" sz="2200" b="1" dirty="0" smtClean="0">
                <a:latin typeface="Berlin Sans FB Demi" pitchFamily="34" charset="0"/>
              </a:rPr>
              <a:t> </a:t>
            </a:r>
            <a:r>
              <a:rPr lang="en-US" sz="2200" b="1" dirty="0" err="1" smtClean="0">
                <a:latin typeface="Berlin Sans FB Demi" pitchFamily="34" charset="0"/>
              </a:rPr>
              <a:t>ini</a:t>
            </a:r>
            <a:r>
              <a:rPr lang="en-US" sz="2200" b="1" dirty="0" smtClean="0">
                <a:latin typeface="Berlin Sans FB Demi" pitchFamily="34" charset="0"/>
              </a:rPr>
              <a:t> </a:t>
            </a:r>
            <a:r>
              <a:rPr lang="en-US" sz="2200" b="1" dirty="0" err="1" smtClean="0">
                <a:latin typeface="Berlin Sans FB Demi" pitchFamily="34" charset="0"/>
              </a:rPr>
              <a:t>demi</a:t>
            </a:r>
            <a:r>
              <a:rPr lang="en-US" sz="2200" b="1" dirty="0" smtClean="0">
                <a:latin typeface="Berlin Sans FB Demi" pitchFamily="34" charset="0"/>
              </a:rPr>
              <a:t> </a:t>
            </a:r>
            <a:r>
              <a:rPr lang="en-US" sz="2200" b="1" dirty="0" err="1" smtClean="0">
                <a:latin typeface="Berlin Sans FB Demi" pitchFamily="34" charset="0"/>
              </a:rPr>
              <a:t>ketertiban</a:t>
            </a:r>
            <a:r>
              <a:rPr lang="en-US" sz="2200" b="1" dirty="0" smtClean="0">
                <a:latin typeface="Berlin Sans FB Demi" pitchFamily="34" charset="0"/>
              </a:rPr>
              <a:t> </a:t>
            </a:r>
            <a:r>
              <a:rPr lang="en-US" sz="2200" b="1" dirty="0" err="1" smtClean="0">
                <a:latin typeface="Berlin Sans FB Demi" pitchFamily="34" charset="0"/>
              </a:rPr>
              <a:t>dan</a:t>
            </a:r>
            <a:r>
              <a:rPr lang="en-US" sz="2200" b="1" dirty="0" smtClean="0">
                <a:latin typeface="Berlin Sans FB Demi" pitchFamily="34" charset="0"/>
              </a:rPr>
              <a:t> KEAMANAN </a:t>
            </a:r>
            <a:r>
              <a:rPr lang="en-US" sz="2200" b="1" dirty="0" err="1" smtClean="0">
                <a:latin typeface="Berlin Sans FB Demi" pitchFamily="34" charset="0"/>
              </a:rPr>
              <a:t>hunian</a:t>
            </a:r>
            <a:r>
              <a:rPr lang="en-US" sz="2200" b="1" dirty="0" smtClean="0">
                <a:latin typeface="Berlin Sans FB Demi" pitchFamily="34" charset="0"/>
              </a:rPr>
              <a:t> </a:t>
            </a:r>
            <a:r>
              <a:rPr lang="en-US" sz="2200" b="1" dirty="0" err="1" smtClean="0">
                <a:latin typeface="Berlin Sans FB Demi" pitchFamily="34" charset="0"/>
              </a:rPr>
              <a:t>kita</a:t>
            </a:r>
            <a:r>
              <a:rPr lang="en-US" sz="2200" b="1" dirty="0" smtClean="0">
                <a:latin typeface="Berlin Sans FB Demi" pitchFamily="34" charset="0"/>
              </a:rPr>
              <a:t> </a:t>
            </a:r>
          </a:p>
          <a:p>
            <a:pPr marL="457200" indent="-457200">
              <a:buClr>
                <a:srgbClr val="003300"/>
              </a:buClr>
            </a:pPr>
            <a:r>
              <a:rPr lang="en-US" sz="2200" b="1" dirty="0" err="1" smtClean="0">
                <a:latin typeface="Berlin Sans FB Demi" pitchFamily="34" charset="0"/>
              </a:rPr>
              <a:t>bersama</a:t>
            </a:r>
            <a:r>
              <a:rPr lang="en-US" sz="2200" b="1" dirty="0" smtClean="0">
                <a:latin typeface="Berlin Sans FB Demi" pitchFamily="34" charset="0"/>
              </a:rPr>
              <a:t>.</a:t>
            </a:r>
          </a:p>
          <a:p>
            <a:pPr marL="457200" indent="-457200" algn="just">
              <a:buClr>
                <a:srgbClr val="003300"/>
              </a:buClr>
            </a:pPr>
            <a:r>
              <a:rPr lang="en-US" sz="2200" b="1" dirty="0" err="1" smtClean="0">
                <a:latin typeface="Berlin Sans FB Demi" pitchFamily="34" charset="0"/>
              </a:rPr>
              <a:t>Kami</a:t>
            </a:r>
            <a:r>
              <a:rPr lang="en-US" sz="2200" b="1" dirty="0" smtClean="0">
                <a:latin typeface="Berlin Sans FB Demi" pitchFamily="34" charset="0"/>
              </a:rPr>
              <a:t> </a:t>
            </a:r>
            <a:r>
              <a:rPr lang="en-US" sz="2200" b="1" dirty="0" err="1" smtClean="0">
                <a:latin typeface="Berlin Sans FB Demi" pitchFamily="34" charset="0"/>
              </a:rPr>
              <a:t>akan</a:t>
            </a:r>
            <a:r>
              <a:rPr lang="en-US" sz="2200" b="1" dirty="0" smtClean="0">
                <a:latin typeface="Berlin Sans FB Demi" pitchFamily="34" charset="0"/>
              </a:rPr>
              <a:t> </a:t>
            </a:r>
            <a:r>
              <a:rPr lang="en-US" sz="2200" b="1" dirty="0" err="1" smtClean="0">
                <a:latin typeface="Berlin Sans FB Demi" pitchFamily="34" charset="0"/>
              </a:rPr>
              <a:t>mulai</a:t>
            </a:r>
            <a:r>
              <a:rPr lang="en-US" sz="2200" b="1" dirty="0" smtClean="0">
                <a:latin typeface="Berlin Sans FB Demi" pitchFamily="34" charset="0"/>
              </a:rPr>
              <a:t> MENINDAK </a:t>
            </a:r>
            <a:r>
              <a:rPr lang="en-US" sz="2200" b="1" dirty="0" err="1" smtClean="0">
                <a:latin typeface="Berlin Sans FB Demi" pitchFamily="34" charset="0"/>
              </a:rPr>
              <a:t>bagi</a:t>
            </a:r>
            <a:r>
              <a:rPr lang="en-US" sz="2200" b="1" dirty="0" smtClean="0">
                <a:latin typeface="Berlin Sans FB Demi" pitchFamily="34" charset="0"/>
              </a:rPr>
              <a:t> Driver yang </a:t>
            </a:r>
            <a:r>
              <a:rPr lang="en-US" sz="2200" b="1" dirty="0" err="1" smtClean="0">
                <a:latin typeface="Berlin Sans FB Demi" pitchFamily="34" charset="0"/>
              </a:rPr>
              <a:t>Mengabaikan</a:t>
            </a:r>
            <a:endParaRPr lang="en-US" sz="2200" b="1" dirty="0" smtClean="0">
              <a:latin typeface="Berlin Sans FB Demi" pitchFamily="34" charset="0"/>
            </a:endParaRPr>
          </a:p>
          <a:p>
            <a:pPr marL="457200" indent="-457200" algn="just">
              <a:buClr>
                <a:srgbClr val="003300"/>
              </a:buClr>
            </a:pPr>
            <a:r>
              <a:rPr lang="en-US" sz="2200" b="1" dirty="0" err="1" smtClean="0">
                <a:latin typeface="Berlin Sans FB Demi" pitchFamily="34" charset="0"/>
              </a:rPr>
              <a:t>Peraturan</a:t>
            </a:r>
            <a:r>
              <a:rPr lang="en-US" sz="2200" b="1" dirty="0" smtClean="0">
                <a:latin typeface="Berlin Sans FB Demi" pitchFamily="34" charset="0"/>
              </a:rPr>
              <a:t> </a:t>
            </a:r>
            <a:r>
              <a:rPr lang="en-US" sz="2200" b="1" dirty="0" err="1" smtClean="0">
                <a:latin typeface="Berlin Sans FB Demi" pitchFamily="34" charset="0"/>
              </a:rPr>
              <a:t>ini</a:t>
            </a:r>
            <a:r>
              <a:rPr lang="en-US" sz="2200" b="1" dirty="0" smtClean="0">
                <a:latin typeface="Berlin Sans FB Demi" pitchFamily="34" charset="0"/>
              </a:rPr>
              <a:t>.   </a:t>
            </a:r>
          </a:p>
          <a:p>
            <a:pPr marL="457200" indent="-457200" algn="just">
              <a:buClr>
                <a:srgbClr val="003300"/>
              </a:buClr>
            </a:pPr>
            <a:r>
              <a:rPr lang="en-US" sz="2100" b="1" dirty="0" err="1" smtClean="0">
                <a:solidFill>
                  <a:srgbClr val="FFFF00"/>
                </a:solidFill>
                <a:latin typeface="Berlin Sans FB Demi" pitchFamily="34" charset="0"/>
              </a:rPr>
              <a:t>Terima</a:t>
            </a:r>
            <a:r>
              <a:rPr lang="en-US" sz="2100" b="1" dirty="0" smtClean="0">
                <a:solidFill>
                  <a:srgbClr val="FFFF00"/>
                </a:solidFill>
                <a:latin typeface="Berlin Sans FB Demi" pitchFamily="34" charset="0"/>
              </a:rPr>
              <a:t> </a:t>
            </a:r>
            <a:r>
              <a:rPr lang="en-US" sz="2100" b="1" dirty="0" err="1" smtClean="0">
                <a:solidFill>
                  <a:srgbClr val="FFFF00"/>
                </a:solidFill>
                <a:latin typeface="Berlin Sans FB Demi" pitchFamily="34" charset="0"/>
              </a:rPr>
              <a:t>kasih</a:t>
            </a:r>
            <a:r>
              <a:rPr lang="en-US" sz="2100" b="1" dirty="0" smtClean="0">
                <a:solidFill>
                  <a:srgbClr val="FFFF00"/>
                </a:solidFill>
                <a:latin typeface="Berlin Sans FB Demi" pitchFamily="34" charset="0"/>
              </a:rPr>
              <a:t> </a:t>
            </a:r>
            <a:r>
              <a:rPr lang="en-US" sz="2100" b="1" dirty="0" err="1" smtClean="0">
                <a:solidFill>
                  <a:srgbClr val="FFFF00"/>
                </a:solidFill>
                <a:latin typeface="Berlin Sans FB Demi" pitchFamily="34" charset="0"/>
              </a:rPr>
              <a:t>untuk</a:t>
            </a:r>
            <a:r>
              <a:rPr lang="en-US" sz="2100" b="1" dirty="0" smtClean="0">
                <a:solidFill>
                  <a:srgbClr val="FFFF00"/>
                </a:solidFill>
                <a:latin typeface="Berlin Sans FB Demi" pitchFamily="34" charset="0"/>
              </a:rPr>
              <a:t> </a:t>
            </a:r>
            <a:r>
              <a:rPr lang="en-US" sz="2100" b="1" dirty="0" err="1" smtClean="0">
                <a:solidFill>
                  <a:srgbClr val="FFFF00"/>
                </a:solidFill>
                <a:latin typeface="Berlin Sans FB Demi" pitchFamily="34" charset="0"/>
              </a:rPr>
              <a:t>dukungan</a:t>
            </a:r>
            <a:r>
              <a:rPr lang="en-US" sz="2100" b="1" dirty="0" smtClean="0">
                <a:solidFill>
                  <a:srgbClr val="FFFF00"/>
                </a:solidFill>
                <a:latin typeface="Berlin Sans FB Demi" pitchFamily="34" charset="0"/>
              </a:rPr>
              <a:t> TULUS-</a:t>
            </a:r>
            <a:r>
              <a:rPr lang="en-US" sz="2100" b="1" dirty="0" err="1" smtClean="0">
                <a:solidFill>
                  <a:srgbClr val="FFFF00"/>
                </a:solidFill>
                <a:latin typeface="Berlin Sans FB Demi" pitchFamily="34" charset="0"/>
              </a:rPr>
              <a:t>nya</a:t>
            </a:r>
            <a:r>
              <a:rPr lang="en-US" sz="2100" b="1" dirty="0" smtClean="0">
                <a:solidFill>
                  <a:srgbClr val="FFFF00"/>
                </a:solidFill>
                <a:latin typeface="Berlin Sans FB Demi" pitchFamily="34" charset="0"/>
              </a:rPr>
              <a:t>.</a:t>
            </a:r>
          </a:p>
          <a:p>
            <a:pPr marL="228600" indent="-228600" algn="ctr">
              <a:buClr>
                <a:srgbClr val="003300"/>
              </a:buClr>
            </a:pPr>
            <a:endParaRPr lang="en-US" sz="1400" dirty="0" smtClean="0"/>
          </a:p>
          <a:p>
            <a:pPr marL="228600" indent="-228600" algn="ctr">
              <a:buClr>
                <a:srgbClr val="003300"/>
              </a:buClr>
            </a:pPr>
            <a:r>
              <a:rPr lang="en-US" sz="2200" dirty="0" smtClean="0">
                <a:latin typeface="Brush Script Std" pitchFamily="50" charset="0"/>
              </a:rPr>
              <a:t>Condominium Management</a:t>
            </a:r>
          </a:p>
        </p:txBody>
      </p:sp>
    </p:spTree>
  </p:cSld>
  <p:clrMapOvr>
    <a:masterClrMapping/>
  </p:clrMapOvr>
  <p:transition spd="slow" advClick="0" advTm="45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3012" name="Rectangle 14"/>
          <p:cNvSpPr>
            <a:spLocks noChangeArrowheads="1"/>
          </p:cNvSpPr>
          <p:nvPr/>
        </p:nvSpPr>
        <p:spPr bwMode="auto">
          <a:xfrm>
            <a:off x="1857220" y="749520"/>
            <a:ext cx="529670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KETENTUAN UMUM UNTUK DRIVER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sp>
        <p:nvSpPr>
          <p:cNvPr id="12" name="Rectangle 11"/>
          <p:cNvSpPr/>
          <p:nvPr/>
        </p:nvSpPr>
        <p:spPr>
          <a:xfrm>
            <a:off x="609600" y="1614268"/>
            <a:ext cx="8001000" cy="4878259"/>
          </a:xfrm>
          <a:prstGeom prst="rect">
            <a:avLst/>
          </a:prstGeom>
        </p:spPr>
        <p:txBody>
          <a:bodyPr wrap="square">
            <a:spAutoFit/>
          </a:bodyPr>
          <a:lstStyle/>
          <a:p>
            <a:pPr marL="457200" indent="-457200" algn="just">
              <a:buClr>
                <a:srgbClr val="003300"/>
              </a:buClr>
            </a:pPr>
            <a:r>
              <a:rPr lang="en-US" sz="2200" b="1" dirty="0" err="1" smtClean="0"/>
              <a:t>Sesuai</a:t>
            </a:r>
            <a:r>
              <a:rPr lang="en-US" sz="2200" b="1" dirty="0" smtClean="0"/>
              <a:t> </a:t>
            </a:r>
            <a:r>
              <a:rPr lang="en-US" sz="2200" b="1" dirty="0" err="1" smtClean="0"/>
              <a:t>dengan</a:t>
            </a:r>
            <a:r>
              <a:rPr lang="en-US" sz="2200" b="1" dirty="0" smtClean="0"/>
              <a:t> Ketentuan2 yang </a:t>
            </a:r>
            <a:r>
              <a:rPr lang="en-US" sz="2200" b="1" dirty="0" err="1" smtClean="0"/>
              <a:t>telah</a:t>
            </a:r>
            <a:r>
              <a:rPr lang="en-US" sz="2200" b="1" dirty="0" smtClean="0"/>
              <a:t> </a:t>
            </a:r>
            <a:r>
              <a:rPr lang="en-US" sz="2200" b="1" dirty="0" err="1" smtClean="0"/>
              <a:t>di</a:t>
            </a:r>
            <a:r>
              <a:rPr lang="en-US" sz="2200" b="1" dirty="0" smtClean="0"/>
              <a:t> </a:t>
            </a:r>
            <a:r>
              <a:rPr lang="en-US" sz="2200" b="1" dirty="0" err="1" smtClean="0"/>
              <a:t>sampaikan</a:t>
            </a:r>
            <a:r>
              <a:rPr lang="en-US" sz="2200" b="1" dirty="0" smtClean="0"/>
              <a:t> </a:t>
            </a:r>
          </a:p>
          <a:p>
            <a:pPr marL="457200" indent="-457200" algn="just">
              <a:buClr>
                <a:srgbClr val="003300"/>
              </a:buClr>
            </a:pPr>
            <a:r>
              <a:rPr lang="en-US" sz="2200" b="1" dirty="0" err="1" smtClean="0"/>
              <a:t>kepada</a:t>
            </a:r>
            <a:r>
              <a:rPr lang="en-US" sz="2200" b="1" dirty="0" smtClean="0"/>
              <a:t> </a:t>
            </a:r>
            <a:r>
              <a:rPr lang="en-US" sz="2200" b="1" dirty="0" err="1" smtClean="0"/>
              <a:t>seluruh</a:t>
            </a:r>
            <a:r>
              <a:rPr lang="en-US" sz="2200" b="1" dirty="0" smtClean="0"/>
              <a:t> </a:t>
            </a:r>
            <a:r>
              <a:rPr lang="en-US" sz="3600" b="1" dirty="0" smtClean="0">
                <a:solidFill>
                  <a:srgbClr val="FF0000"/>
                </a:solidFill>
                <a:latin typeface="Berlin Sans FB Demi" pitchFamily="34" charset="0"/>
              </a:rPr>
              <a:t>DRIVER</a:t>
            </a:r>
            <a:r>
              <a:rPr lang="en-US" sz="2200" b="1" dirty="0" smtClean="0"/>
              <a:t>, </a:t>
            </a:r>
            <a:r>
              <a:rPr lang="en-US" sz="2200" b="1" dirty="0" err="1" smtClean="0"/>
              <a:t>di</a:t>
            </a:r>
            <a:r>
              <a:rPr lang="en-US" sz="2200" b="1" dirty="0" smtClean="0"/>
              <a:t> </a:t>
            </a:r>
            <a:r>
              <a:rPr lang="en-US" sz="2200" b="1" dirty="0" err="1" smtClean="0"/>
              <a:t>mohon</a:t>
            </a:r>
            <a:r>
              <a:rPr lang="en-US" sz="2200" b="1" dirty="0" smtClean="0"/>
              <a:t> </a:t>
            </a:r>
            <a:r>
              <a:rPr lang="en-US" sz="2200" b="1" dirty="0" err="1" smtClean="0"/>
              <a:t>kerjasama</a:t>
            </a:r>
            <a:r>
              <a:rPr lang="en-US" sz="2200" b="1" dirty="0" smtClean="0"/>
              <a:t> </a:t>
            </a:r>
            <a:r>
              <a:rPr lang="en-US" sz="2200" b="1" dirty="0" err="1" smtClean="0"/>
              <a:t>dari</a:t>
            </a:r>
            <a:r>
              <a:rPr lang="en-US" sz="2200" b="1" dirty="0" smtClean="0"/>
              <a:t> </a:t>
            </a:r>
          </a:p>
          <a:p>
            <a:pPr marL="457200" indent="-457200" algn="just">
              <a:buClr>
                <a:srgbClr val="003300"/>
              </a:buClr>
            </a:pPr>
            <a:r>
              <a:rPr lang="en-US" sz="2200" b="1" dirty="0" smtClean="0"/>
              <a:t>RESIDENT </a:t>
            </a:r>
            <a:r>
              <a:rPr lang="en-US" sz="2200" b="1" dirty="0" err="1" smtClean="0"/>
              <a:t>untuk</a:t>
            </a:r>
            <a:r>
              <a:rPr lang="en-US" sz="2200" b="1" dirty="0" smtClean="0"/>
              <a:t> MENGINGATKAN MEREKA </a:t>
            </a:r>
            <a:r>
              <a:rPr lang="en-US" sz="2200" b="1" dirty="0" err="1" smtClean="0"/>
              <a:t>kembali</a:t>
            </a:r>
            <a:r>
              <a:rPr lang="en-US" sz="2200" b="1" dirty="0" smtClean="0"/>
              <a:t> :</a:t>
            </a:r>
          </a:p>
          <a:p>
            <a:pPr marL="457200" indent="-457200" algn="just">
              <a:buClr>
                <a:srgbClr val="003300"/>
              </a:buClr>
            </a:pPr>
            <a:endParaRPr lang="en-US" sz="600" dirty="0" smtClean="0"/>
          </a:p>
          <a:p>
            <a:pPr marL="457200" indent="-457200" algn="just">
              <a:buClr>
                <a:srgbClr val="FFFF00"/>
              </a:buClr>
              <a:buFont typeface="+mj-lt"/>
              <a:buAutoNum type="arabicPeriod"/>
            </a:pPr>
            <a:r>
              <a:rPr lang="en-US" sz="2100" b="1" dirty="0" err="1" smtClean="0">
                <a:solidFill>
                  <a:srgbClr val="FFFF00"/>
                </a:solidFill>
              </a:rPr>
              <a:t>Selama</a:t>
            </a:r>
            <a:r>
              <a:rPr lang="en-US" sz="2100" b="1" dirty="0" smtClean="0">
                <a:solidFill>
                  <a:srgbClr val="FFFF00"/>
                </a:solidFill>
              </a:rPr>
              <a:t> </a:t>
            </a:r>
            <a:r>
              <a:rPr lang="en-US" sz="2100" b="1" dirty="0" err="1" smtClean="0">
                <a:solidFill>
                  <a:srgbClr val="FFFF00"/>
                </a:solidFill>
              </a:rPr>
              <a:t>berada</a:t>
            </a:r>
            <a:r>
              <a:rPr lang="en-US" sz="2100" b="1" dirty="0" smtClean="0">
                <a:solidFill>
                  <a:srgbClr val="FFFF00"/>
                </a:solidFill>
              </a:rPr>
              <a:t> </a:t>
            </a:r>
            <a:r>
              <a:rPr lang="en-US" sz="2100" b="1" dirty="0" err="1" smtClean="0">
                <a:solidFill>
                  <a:srgbClr val="FFFF00"/>
                </a:solidFill>
              </a:rPr>
              <a:t>di</a:t>
            </a:r>
            <a:r>
              <a:rPr lang="en-US" sz="2100" b="1" dirty="0" smtClean="0">
                <a:solidFill>
                  <a:srgbClr val="FFFF00"/>
                </a:solidFill>
              </a:rPr>
              <a:t> Condominium, </a:t>
            </a:r>
            <a:r>
              <a:rPr lang="en-US" sz="2100" b="1" dirty="0" err="1" smtClean="0">
                <a:solidFill>
                  <a:srgbClr val="FFFF00"/>
                </a:solidFill>
              </a:rPr>
              <a:t>wajib</a:t>
            </a:r>
            <a:r>
              <a:rPr lang="en-US" sz="2100" b="1" dirty="0" smtClean="0">
                <a:solidFill>
                  <a:srgbClr val="FFFF00"/>
                </a:solidFill>
              </a:rPr>
              <a:t> </a:t>
            </a:r>
            <a:r>
              <a:rPr lang="en-US" sz="2100" b="1" dirty="0" err="1" smtClean="0">
                <a:solidFill>
                  <a:srgbClr val="FFFF00"/>
                </a:solidFill>
              </a:rPr>
              <a:t>menggunakan</a:t>
            </a:r>
            <a:r>
              <a:rPr lang="en-US" sz="2100" b="1" dirty="0" smtClean="0">
                <a:solidFill>
                  <a:srgbClr val="FFFF00"/>
                </a:solidFill>
              </a:rPr>
              <a:t> TANDA PENGENAL </a:t>
            </a:r>
            <a:r>
              <a:rPr lang="en-US" sz="2100" b="1" dirty="0" err="1" smtClean="0">
                <a:solidFill>
                  <a:srgbClr val="FFFF00"/>
                </a:solidFill>
              </a:rPr>
              <a:t>dari</a:t>
            </a:r>
            <a:r>
              <a:rPr lang="en-US" sz="2100" b="1" dirty="0" smtClean="0">
                <a:solidFill>
                  <a:srgbClr val="FFFF00"/>
                </a:solidFill>
              </a:rPr>
              <a:t> MANAGEMENT.</a:t>
            </a:r>
          </a:p>
          <a:p>
            <a:pPr marL="457200" indent="-457200" algn="just">
              <a:buClr>
                <a:srgbClr val="FFFF00"/>
              </a:buClr>
            </a:pPr>
            <a:r>
              <a:rPr lang="en-US" sz="2100" b="1" dirty="0" smtClean="0">
                <a:solidFill>
                  <a:srgbClr val="FFFF00"/>
                </a:solidFill>
              </a:rPr>
              <a:t>	</a:t>
            </a:r>
            <a:r>
              <a:rPr lang="en-US" sz="2000" b="1" dirty="0" smtClean="0"/>
              <a:t>(</a:t>
            </a:r>
            <a:r>
              <a:rPr lang="en-US" sz="2000" b="1" dirty="0" err="1" smtClean="0"/>
              <a:t>dikalungkan</a:t>
            </a:r>
            <a:r>
              <a:rPr lang="en-US" sz="2000" b="1" dirty="0" smtClean="0"/>
              <a:t> </a:t>
            </a:r>
            <a:r>
              <a:rPr lang="en-US" sz="2000" b="1" dirty="0" err="1" smtClean="0"/>
              <a:t>pada</a:t>
            </a:r>
            <a:r>
              <a:rPr lang="en-US" sz="2000" b="1" dirty="0" smtClean="0"/>
              <a:t> </a:t>
            </a:r>
            <a:r>
              <a:rPr lang="en-US" sz="2000" b="1" dirty="0" err="1" smtClean="0"/>
              <a:t>leher</a:t>
            </a:r>
            <a:r>
              <a:rPr lang="en-US" sz="2000" b="1" dirty="0" smtClean="0"/>
              <a:t>/</a:t>
            </a:r>
            <a:r>
              <a:rPr lang="en-US" sz="2000" b="1" dirty="0" err="1" smtClean="0"/>
              <a:t>dijepit</a:t>
            </a:r>
            <a:r>
              <a:rPr lang="en-US" sz="2000" b="1" dirty="0" smtClean="0"/>
              <a:t> </a:t>
            </a:r>
            <a:r>
              <a:rPr lang="en-US" sz="2000" b="1" dirty="0" err="1" smtClean="0"/>
              <a:t>pada</a:t>
            </a:r>
            <a:r>
              <a:rPr lang="en-US" sz="2000" b="1" dirty="0" smtClean="0"/>
              <a:t> </a:t>
            </a:r>
            <a:r>
              <a:rPr lang="en-US" sz="2000" b="1" dirty="0" err="1" smtClean="0"/>
              <a:t>bagian</a:t>
            </a:r>
            <a:r>
              <a:rPr lang="en-US" sz="2000" b="1" dirty="0" smtClean="0"/>
              <a:t> </a:t>
            </a:r>
            <a:r>
              <a:rPr lang="en-US" sz="2000" b="1" dirty="0" err="1" smtClean="0"/>
              <a:t>depan</a:t>
            </a:r>
            <a:r>
              <a:rPr lang="en-US" sz="2000" b="1" dirty="0" smtClean="0"/>
              <a:t> </a:t>
            </a:r>
            <a:r>
              <a:rPr lang="en-US" sz="2000" b="1" dirty="0" err="1" smtClean="0"/>
              <a:t>baju</a:t>
            </a:r>
            <a:r>
              <a:rPr lang="en-US" sz="2000" b="1" dirty="0" smtClean="0"/>
              <a:t>).</a:t>
            </a:r>
            <a:r>
              <a:rPr lang="en-US" sz="2100" b="1" dirty="0" smtClean="0"/>
              <a:t> </a:t>
            </a:r>
          </a:p>
          <a:p>
            <a:pPr marL="457200" indent="-457200" algn="just">
              <a:buClr>
                <a:srgbClr val="FFFF00"/>
              </a:buClr>
              <a:buFont typeface="+mj-lt"/>
              <a:buAutoNum type="arabicPeriod" startAt="2"/>
            </a:pPr>
            <a:r>
              <a:rPr lang="en-US" sz="2100" b="1" dirty="0" smtClean="0">
                <a:solidFill>
                  <a:srgbClr val="FFFF00"/>
                </a:solidFill>
              </a:rPr>
              <a:t>Stand-by </a:t>
            </a:r>
            <a:r>
              <a:rPr lang="en-US" sz="2100" b="1" dirty="0" err="1" smtClean="0">
                <a:solidFill>
                  <a:srgbClr val="FFFF00"/>
                </a:solidFill>
              </a:rPr>
              <a:t>hanya</a:t>
            </a:r>
            <a:r>
              <a:rPr lang="en-US" sz="2100" b="1" dirty="0" smtClean="0">
                <a:solidFill>
                  <a:srgbClr val="FFFF00"/>
                </a:solidFill>
              </a:rPr>
              <a:t> </a:t>
            </a:r>
            <a:r>
              <a:rPr lang="en-US" sz="2100" b="1" dirty="0" err="1" smtClean="0">
                <a:solidFill>
                  <a:srgbClr val="FFFF00"/>
                </a:solidFill>
              </a:rPr>
              <a:t>di</a:t>
            </a:r>
            <a:r>
              <a:rPr lang="en-US" sz="2100" b="1" dirty="0" smtClean="0">
                <a:solidFill>
                  <a:srgbClr val="FFFF00"/>
                </a:solidFill>
              </a:rPr>
              <a:t> </a:t>
            </a:r>
            <a:r>
              <a:rPr lang="en-US" sz="2100" b="1" dirty="0" err="1" smtClean="0">
                <a:solidFill>
                  <a:srgbClr val="FFFF00"/>
                </a:solidFill>
              </a:rPr>
              <a:t>tempat</a:t>
            </a:r>
            <a:r>
              <a:rPr lang="en-US" sz="2100" b="1" dirty="0" smtClean="0">
                <a:solidFill>
                  <a:srgbClr val="FFFF00"/>
                </a:solidFill>
              </a:rPr>
              <a:t> yang </a:t>
            </a:r>
            <a:r>
              <a:rPr lang="en-US" sz="2100" b="1" dirty="0" err="1" smtClean="0">
                <a:solidFill>
                  <a:srgbClr val="FFFF00"/>
                </a:solidFill>
              </a:rPr>
              <a:t>telah</a:t>
            </a:r>
            <a:r>
              <a:rPr lang="en-US" sz="2100" b="1" dirty="0" smtClean="0">
                <a:solidFill>
                  <a:srgbClr val="FFFF00"/>
                </a:solidFill>
              </a:rPr>
              <a:t> </a:t>
            </a:r>
            <a:r>
              <a:rPr lang="en-US" sz="2100" b="1" dirty="0" err="1" smtClean="0">
                <a:solidFill>
                  <a:srgbClr val="FFFF00"/>
                </a:solidFill>
              </a:rPr>
              <a:t>ditentukan</a:t>
            </a:r>
            <a:r>
              <a:rPr lang="en-US" sz="2100" b="1" dirty="0" smtClean="0">
                <a:solidFill>
                  <a:srgbClr val="FFFF00"/>
                </a:solidFill>
              </a:rPr>
              <a:t>:</a:t>
            </a:r>
          </a:p>
          <a:p>
            <a:pPr marL="914400" lvl="1" indent="-457200" algn="just">
              <a:buClr>
                <a:srgbClr val="FFFF00"/>
              </a:buClr>
              <a:buFont typeface="+mj-lt"/>
              <a:buAutoNum type="alphaLcParenR"/>
            </a:pPr>
            <a:r>
              <a:rPr lang="en-US" sz="2100" b="1" dirty="0" smtClean="0">
                <a:solidFill>
                  <a:srgbClr val="FFFF00"/>
                </a:solidFill>
              </a:rPr>
              <a:t>AREA TUNGGU SUPIR</a:t>
            </a:r>
          </a:p>
          <a:p>
            <a:pPr marL="914400" lvl="1" indent="-457200" algn="just">
              <a:buClr>
                <a:srgbClr val="FFFF00"/>
              </a:buClr>
              <a:buFont typeface="+mj-lt"/>
              <a:buAutoNum type="alphaLcParenR"/>
            </a:pPr>
            <a:r>
              <a:rPr lang="en-US" sz="2100" b="1" dirty="0" smtClean="0">
                <a:solidFill>
                  <a:srgbClr val="FFFF00"/>
                </a:solidFill>
              </a:rPr>
              <a:t>DI DALAM MOBIL MASING-MASING</a:t>
            </a:r>
          </a:p>
          <a:p>
            <a:pPr marL="914400" lvl="1" indent="-457200" algn="just">
              <a:buClr>
                <a:srgbClr val="FFFF00"/>
              </a:buClr>
              <a:buFont typeface="+mj-lt"/>
              <a:buAutoNum type="alphaLcParenR"/>
            </a:pPr>
            <a:r>
              <a:rPr lang="en-US" sz="2100" b="1" dirty="0" smtClean="0">
                <a:solidFill>
                  <a:srgbClr val="FF0000"/>
                </a:solidFill>
              </a:rPr>
              <a:t>TEMPAT-TEMPAT LAIN TIDAK DIBENARKAN</a:t>
            </a:r>
          </a:p>
          <a:p>
            <a:pPr marL="457200" indent="-457200" algn="just">
              <a:buClr>
                <a:srgbClr val="FFFF00"/>
              </a:buClr>
              <a:buFont typeface="+mj-lt"/>
              <a:buAutoNum type="arabicPeriod" startAt="2"/>
            </a:pPr>
            <a:r>
              <a:rPr lang="en-US" sz="2100" b="1" dirty="0" err="1" smtClean="0">
                <a:solidFill>
                  <a:srgbClr val="FFFF00"/>
                </a:solidFill>
              </a:rPr>
              <a:t>Patuhi</a:t>
            </a:r>
            <a:r>
              <a:rPr lang="en-US" sz="2100" b="1" dirty="0" smtClean="0">
                <a:solidFill>
                  <a:srgbClr val="FFFF00"/>
                </a:solidFill>
              </a:rPr>
              <a:t> </a:t>
            </a:r>
            <a:r>
              <a:rPr lang="en-US" sz="2100" b="1" dirty="0" err="1" smtClean="0">
                <a:solidFill>
                  <a:srgbClr val="FFFF00"/>
                </a:solidFill>
              </a:rPr>
              <a:t>seluruh</a:t>
            </a:r>
            <a:r>
              <a:rPr lang="en-US" sz="2100" b="1" dirty="0" smtClean="0">
                <a:solidFill>
                  <a:srgbClr val="FFFF00"/>
                </a:solidFill>
              </a:rPr>
              <a:t> </a:t>
            </a:r>
            <a:r>
              <a:rPr lang="en-US" sz="2100" b="1" dirty="0" err="1" smtClean="0">
                <a:solidFill>
                  <a:srgbClr val="FFFF00"/>
                </a:solidFill>
              </a:rPr>
              <a:t>Peraturan-Peraturan</a:t>
            </a:r>
            <a:r>
              <a:rPr lang="en-US" sz="2100" b="1" dirty="0" smtClean="0">
                <a:solidFill>
                  <a:srgbClr val="FFFF00"/>
                </a:solidFill>
              </a:rPr>
              <a:t> yang </a:t>
            </a:r>
            <a:r>
              <a:rPr lang="en-US" sz="2100" b="1" dirty="0" err="1" smtClean="0">
                <a:solidFill>
                  <a:srgbClr val="FFFF00"/>
                </a:solidFill>
              </a:rPr>
              <a:t>ada</a:t>
            </a:r>
            <a:r>
              <a:rPr lang="en-US" sz="2100" b="1" dirty="0" smtClean="0">
                <a:solidFill>
                  <a:srgbClr val="FFFF00"/>
                </a:solidFill>
              </a:rPr>
              <a:t>.</a:t>
            </a:r>
          </a:p>
          <a:p>
            <a:pPr marL="457200" indent="-457200" algn="just">
              <a:buClr>
                <a:srgbClr val="FFFF00"/>
              </a:buClr>
              <a:buFont typeface="+mj-lt"/>
              <a:buAutoNum type="arabicPeriod" startAt="2"/>
            </a:pPr>
            <a:r>
              <a:rPr lang="en-US" sz="2100" b="1" dirty="0" err="1" smtClean="0">
                <a:solidFill>
                  <a:srgbClr val="FFFF00"/>
                </a:solidFill>
              </a:rPr>
              <a:t>Jaga</a:t>
            </a:r>
            <a:r>
              <a:rPr lang="en-US" sz="2100" b="1" dirty="0" smtClean="0">
                <a:solidFill>
                  <a:srgbClr val="FFFF00"/>
                </a:solidFill>
              </a:rPr>
              <a:t> </a:t>
            </a:r>
            <a:r>
              <a:rPr lang="en-US" sz="2100" b="1" dirty="0" err="1" smtClean="0">
                <a:solidFill>
                  <a:srgbClr val="FFFF00"/>
                </a:solidFill>
              </a:rPr>
              <a:t>Ketertiban</a:t>
            </a:r>
            <a:r>
              <a:rPr lang="en-US" sz="2100" b="1" dirty="0" smtClean="0">
                <a:solidFill>
                  <a:srgbClr val="FFFF00"/>
                </a:solidFill>
              </a:rPr>
              <a:t>, </a:t>
            </a:r>
            <a:r>
              <a:rPr lang="en-US" sz="2100" b="1" dirty="0" err="1" smtClean="0">
                <a:solidFill>
                  <a:srgbClr val="FFFF00"/>
                </a:solidFill>
              </a:rPr>
              <a:t>Keamanan</a:t>
            </a:r>
            <a:r>
              <a:rPr lang="en-US" sz="2100" b="1" dirty="0" smtClean="0">
                <a:solidFill>
                  <a:srgbClr val="FFFF00"/>
                </a:solidFill>
              </a:rPr>
              <a:t> </a:t>
            </a:r>
            <a:r>
              <a:rPr lang="en-US" sz="2100" b="1" dirty="0" err="1" smtClean="0">
                <a:solidFill>
                  <a:srgbClr val="FFFF00"/>
                </a:solidFill>
              </a:rPr>
              <a:t>dan</a:t>
            </a:r>
            <a:r>
              <a:rPr lang="en-US" sz="2100" b="1" dirty="0" smtClean="0">
                <a:solidFill>
                  <a:srgbClr val="FFFF00"/>
                </a:solidFill>
              </a:rPr>
              <a:t> </a:t>
            </a:r>
            <a:r>
              <a:rPr lang="en-US" sz="2100" b="1" dirty="0" err="1" smtClean="0">
                <a:solidFill>
                  <a:srgbClr val="FFFF00"/>
                </a:solidFill>
              </a:rPr>
              <a:t>Keselamatan</a:t>
            </a:r>
            <a:r>
              <a:rPr lang="en-US" sz="2100" b="1" dirty="0" smtClean="0">
                <a:solidFill>
                  <a:srgbClr val="FFFF00"/>
                </a:solidFill>
              </a:rPr>
              <a:t> </a:t>
            </a:r>
            <a:r>
              <a:rPr lang="en-US" sz="2100" b="1" dirty="0" err="1" smtClean="0">
                <a:solidFill>
                  <a:srgbClr val="FFFF00"/>
                </a:solidFill>
              </a:rPr>
              <a:t>bersama</a:t>
            </a:r>
            <a:r>
              <a:rPr lang="en-US" sz="2100" b="1" dirty="0" smtClean="0">
                <a:solidFill>
                  <a:srgbClr val="FFFF00"/>
                </a:solidFill>
              </a:rPr>
              <a:t>.</a:t>
            </a:r>
          </a:p>
          <a:p>
            <a:pPr marL="228600" indent="-228600" algn="ctr">
              <a:buClr>
                <a:srgbClr val="003300"/>
              </a:buClr>
            </a:pPr>
            <a:endParaRPr lang="en-US" sz="1400" dirty="0" smtClean="0"/>
          </a:p>
          <a:p>
            <a:pPr marL="228600" indent="-228600" algn="ctr">
              <a:buClr>
                <a:srgbClr val="003300"/>
              </a:buClr>
            </a:pPr>
            <a:r>
              <a:rPr lang="en-US" sz="2200" dirty="0" smtClean="0">
                <a:latin typeface="Brush Script Std" pitchFamily="50" charset="0"/>
              </a:rPr>
              <a:t>Condominium Management</a:t>
            </a:r>
          </a:p>
        </p:txBody>
      </p:sp>
    </p:spTree>
  </p:cSld>
  <p:clrMapOvr>
    <a:masterClrMapping/>
  </p:clrMapOvr>
  <p:transition spd="slow" advClick="0" advTm="45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3012" name="Rectangle 14"/>
          <p:cNvSpPr>
            <a:spLocks noChangeArrowheads="1"/>
          </p:cNvSpPr>
          <p:nvPr/>
        </p:nvSpPr>
        <p:spPr bwMode="auto">
          <a:xfrm>
            <a:off x="1857220" y="749520"/>
            <a:ext cx="5296706" cy="461665"/>
          </a:xfrm>
          <a:prstGeom prst="rect">
            <a:avLst/>
          </a:prstGeom>
          <a:noFill/>
          <a:ln w="9525">
            <a:noFill/>
            <a:miter lim="800000"/>
            <a:headEnd/>
            <a:tailEnd/>
          </a:ln>
        </p:spPr>
        <p:txBody>
          <a:bodyPr wrap="none">
            <a:spAutoFit/>
          </a:bodyPr>
          <a:lstStyle/>
          <a:p>
            <a:r>
              <a:rPr lang="en-US" sz="2400" b="1" dirty="0" smtClean="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latin typeface="Cambria" pitchFamily="18" charset="0"/>
              </a:rPr>
              <a:t>KETENTUAN UMUM UNTUK DRIVER </a:t>
            </a:r>
            <a:endParaRPr lang="id-ID" dirty="0">
              <a:gradFill>
                <a:gsLst>
                  <a:gs pos="0">
                    <a:srgbClr val="003300"/>
                  </a:gs>
                  <a:gs pos="50000">
                    <a:srgbClr val="006600">
                      <a:tint val="44500"/>
                      <a:satMod val="160000"/>
                    </a:srgbClr>
                  </a:gs>
                  <a:gs pos="100000">
                    <a:srgbClr val="006600">
                      <a:tint val="23500"/>
                      <a:satMod val="160000"/>
                    </a:srgbClr>
                  </a:gs>
                </a:gsLst>
                <a:lin ang="10800000" scaled="1"/>
              </a:gradFill>
              <a:effectLst>
                <a:outerShdw blurRad="38100" dist="38100" dir="2700000" algn="tl">
                  <a:srgbClr val="000000">
                    <a:alpha val="43137"/>
                  </a:srgbClr>
                </a:outerShdw>
              </a:effectLst>
            </a:endParaRPr>
          </a:p>
        </p:txBody>
      </p:sp>
      <p:sp>
        <p:nvSpPr>
          <p:cNvPr id="12" name="Rectangle 11"/>
          <p:cNvSpPr/>
          <p:nvPr/>
        </p:nvSpPr>
        <p:spPr>
          <a:xfrm>
            <a:off x="685800" y="1524000"/>
            <a:ext cx="8001000" cy="3016210"/>
          </a:xfrm>
          <a:prstGeom prst="rect">
            <a:avLst/>
          </a:prstGeom>
        </p:spPr>
        <p:txBody>
          <a:bodyPr wrap="square">
            <a:spAutoFit/>
          </a:bodyPr>
          <a:lstStyle/>
          <a:p>
            <a:pPr marL="457200" indent="-457200" algn="just">
              <a:buClr>
                <a:srgbClr val="003300"/>
              </a:buClr>
            </a:pPr>
            <a:r>
              <a:rPr lang="en-US" sz="2200" b="1" dirty="0" err="1" smtClean="0"/>
              <a:t>Kami</a:t>
            </a:r>
            <a:r>
              <a:rPr lang="en-US" sz="2200" b="1" dirty="0" smtClean="0"/>
              <a:t> </a:t>
            </a:r>
            <a:r>
              <a:rPr lang="en-US" sz="2200" b="1" dirty="0" err="1" smtClean="0"/>
              <a:t>telah</a:t>
            </a:r>
            <a:r>
              <a:rPr lang="en-US" sz="2200" b="1" dirty="0" smtClean="0"/>
              <a:t> </a:t>
            </a:r>
            <a:r>
              <a:rPr lang="en-US" sz="2200" b="1" dirty="0" err="1" smtClean="0"/>
              <a:t>menyediakan</a:t>
            </a:r>
            <a:r>
              <a:rPr lang="en-US" sz="2200" b="1" dirty="0" smtClean="0"/>
              <a:t> CAR CALL </a:t>
            </a:r>
            <a:r>
              <a:rPr lang="en-US" sz="2200" b="1" dirty="0" err="1" smtClean="0"/>
              <a:t>di</a:t>
            </a:r>
            <a:r>
              <a:rPr lang="en-US" sz="2200" b="1" dirty="0" smtClean="0"/>
              <a:t> </a:t>
            </a:r>
            <a:r>
              <a:rPr lang="en-US" sz="2200" b="1" dirty="0" err="1" smtClean="0"/>
              <a:t>lantai</a:t>
            </a:r>
            <a:r>
              <a:rPr lang="en-US" sz="2200" b="1" dirty="0" smtClean="0"/>
              <a:t> 5 </a:t>
            </a:r>
            <a:r>
              <a:rPr lang="en-US" sz="2200" b="1" dirty="0" err="1" smtClean="0"/>
              <a:t>setiap</a:t>
            </a:r>
            <a:r>
              <a:rPr lang="en-US" sz="2200" b="1" dirty="0" smtClean="0"/>
              <a:t> </a:t>
            </a:r>
          </a:p>
          <a:p>
            <a:pPr marL="457200" indent="-457200" algn="just">
              <a:buClr>
                <a:srgbClr val="003300"/>
              </a:buClr>
            </a:pPr>
            <a:r>
              <a:rPr lang="en-US" sz="2200" b="1" dirty="0" err="1" smtClean="0"/>
              <a:t>Towernya</a:t>
            </a:r>
            <a:r>
              <a:rPr lang="en-US" sz="2200" b="1" dirty="0" smtClean="0"/>
              <a:t>, </a:t>
            </a:r>
            <a:r>
              <a:rPr lang="en-US" sz="2200" b="1" dirty="0" err="1" smtClean="0"/>
              <a:t>sehingga</a:t>
            </a:r>
            <a:r>
              <a:rPr lang="en-US" sz="2200" b="1" dirty="0" smtClean="0"/>
              <a:t> </a:t>
            </a:r>
            <a:r>
              <a:rPr lang="en-US" sz="2200" b="1" dirty="0" err="1" smtClean="0"/>
              <a:t>lebih</a:t>
            </a:r>
            <a:r>
              <a:rPr lang="en-US" sz="2200" b="1" dirty="0" smtClean="0"/>
              <a:t> </a:t>
            </a:r>
            <a:r>
              <a:rPr lang="en-US" sz="2200" b="1" dirty="0" err="1" smtClean="0"/>
              <a:t>mudah</a:t>
            </a:r>
            <a:r>
              <a:rPr lang="en-US" sz="2200" b="1" dirty="0" smtClean="0"/>
              <a:t> </a:t>
            </a:r>
            <a:r>
              <a:rPr lang="en-US" sz="2200" b="1" dirty="0" err="1" smtClean="0"/>
              <a:t>untuk</a:t>
            </a:r>
            <a:r>
              <a:rPr lang="en-US" sz="2200" b="1" dirty="0" smtClean="0"/>
              <a:t> </a:t>
            </a:r>
            <a:r>
              <a:rPr lang="en-US" sz="2200" b="1" dirty="0" err="1" smtClean="0"/>
              <a:t>memanggil</a:t>
            </a:r>
            <a:r>
              <a:rPr lang="en-US" sz="2200" b="1" dirty="0" smtClean="0"/>
              <a:t> Driver, </a:t>
            </a:r>
          </a:p>
          <a:p>
            <a:pPr marL="457200" indent="-457200" algn="just">
              <a:buClr>
                <a:srgbClr val="003300"/>
              </a:buClr>
            </a:pPr>
            <a:r>
              <a:rPr lang="en-US" sz="2200" b="1" dirty="0" err="1" smtClean="0"/>
              <a:t>selain</a:t>
            </a:r>
            <a:r>
              <a:rPr lang="en-US" sz="2200" b="1" dirty="0" smtClean="0"/>
              <a:t> </a:t>
            </a:r>
            <a:r>
              <a:rPr lang="en-US" sz="2200" b="1" dirty="0" err="1" smtClean="0"/>
              <a:t>cara</a:t>
            </a:r>
            <a:r>
              <a:rPr lang="en-US" sz="2200" b="1" dirty="0" smtClean="0"/>
              <a:t> </a:t>
            </a:r>
            <a:r>
              <a:rPr lang="en-US" sz="2200" b="1" dirty="0" err="1" smtClean="0"/>
              <a:t>memanggil</a:t>
            </a:r>
            <a:r>
              <a:rPr lang="en-US" sz="2200" b="1" dirty="0" smtClean="0"/>
              <a:t> </a:t>
            </a:r>
            <a:r>
              <a:rPr lang="en-US" sz="2200" b="1" dirty="0" err="1" smtClean="0"/>
              <a:t>mereka</a:t>
            </a:r>
            <a:r>
              <a:rPr lang="en-US" sz="2200" b="1" dirty="0" smtClean="0"/>
              <a:t> </a:t>
            </a:r>
            <a:r>
              <a:rPr lang="en-US" sz="2200" b="1" dirty="0" err="1" smtClean="0"/>
              <a:t>dengan</a:t>
            </a:r>
            <a:r>
              <a:rPr lang="en-US" sz="2200" b="1" dirty="0" smtClean="0"/>
              <a:t> </a:t>
            </a:r>
            <a:r>
              <a:rPr lang="en-US" sz="2200" b="1" dirty="0" err="1" smtClean="0"/>
              <a:t>menggunakan</a:t>
            </a:r>
            <a:r>
              <a:rPr lang="en-US" sz="2200" b="1" dirty="0" smtClean="0"/>
              <a:t> </a:t>
            </a:r>
          </a:p>
          <a:p>
            <a:pPr marL="457200" indent="-457200" algn="just">
              <a:buClr>
                <a:srgbClr val="003300"/>
              </a:buClr>
            </a:pPr>
            <a:r>
              <a:rPr lang="en-US" sz="2200" b="1" dirty="0" smtClean="0"/>
              <a:t>Hand Phone.</a:t>
            </a:r>
          </a:p>
          <a:p>
            <a:pPr marL="457200" indent="-457200" algn="just">
              <a:buClr>
                <a:srgbClr val="003300"/>
              </a:buClr>
            </a:pPr>
            <a:r>
              <a:rPr lang="en-US" sz="2200" b="1" dirty="0" smtClean="0"/>
              <a:t>Driver agar </a:t>
            </a:r>
            <a:r>
              <a:rPr lang="en-US" sz="2200" b="1" dirty="0" err="1" smtClean="0"/>
              <a:t>diingatkan</a:t>
            </a:r>
            <a:r>
              <a:rPr lang="en-US" sz="2200" b="1" dirty="0" smtClean="0"/>
              <a:t> </a:t>
            </a:r>
            <a:r>
              <a:rPr lang="en-US" sz="2200" b="1" dirty="0" err="1" smtClean="0"/>
              <a:t>untuk</a:t>
            </a:r>
            <a:r>
              <a:rPr lang="en-US" sz="2200" b="1" dirty="0" smtClean="0"/>
              <a:t> </a:t>
            </a:r>
            <a:r>
              <a:rPr lang="en-US" sz="2200" b="1" dirty="0" err="1" smtClean="0"/>
              <a:t>tidak</a:t>
            </a:r>
            <a:r>
              <a:rPr lang="en-US" sz="2200" b="1" dirty="0" smtClean="0"/>
              <a:t> </a:t>
            </a:r>
            <a:r>
              <a:rPr lang="en-US" sz="2200" b="1" dirty="0" err="1" smtClean="0"/>
              <a:t>membuka</a:t>
            </a:r>
            <a:r>
              <a:rPr lang="en-US" sz="2200" b="1" dirty="0" smtClean="0"/>
              <a:t> </a:t>
            </a:r>
            <a:r>
              <a:rPr lang="en-US" sz="2200" b="1" dirty="0" err="1" smtClean="0"/>
              <a:t>baju</a:t>
            </a:r>
            <a:r>
              <a:rPr lang="en-US" sz="2200" b="1" dirty="0" smtClean="0"/>
              <a:t> </a:t>
            </a:r>
            <a:r>
              <a:rPr lang="en-US" sz="2200" b="1" dirty="0" err="1" smtClean="0"/>
              <a:t>saat</a:t>
            </a:r>
            <a:r>
              <a:rPr lang="en-US" sz="2200" b="1" dirty="0" smtClean="0"/>
              <a:t> </a:t>
            </a:r>
          </a:p>
          <a:p>
            <a:pPr marL="457200" indent="-457200" algn="just">
              <a:buClr>
                <a:srgbClr val="003300"/>
              </a:buClr>
            </a:pPr>
            <a:r>
              <a:rPr lang="en-US" sz="2200" b="1" dirty="0" err="1" smtClean="0"/>
              <a:t>mencuci</a:t>
            </a:r>
            <a:r>
              <a:rPr lang="en-US" sz="2200" b="1" dirty="0" smtClean="0"/>
              <a:t> Mobil (</a:t>
            </a:r>
            <a:r>
              <a:rPr lang="en-US" sz="2200" b="1" dirty="0" err="1" smtClean="0"/>
              <a:t>gunakan</a:t>
            </a:r>
            <a:r>
              <a:rPr lang="en-US" sz="2200" b="1" dirty="0" smtClean="0"/>
              <a:t> </a:t>
            </a:r>
            <a:r>
              <a:rPr lang="en-US" sz="2200" b="1" dirty="0" err="1" smtClean="0"/>
              <a:t>baju</a:t>
            </a:r>
            <a:r>
              <a:rPr lang="en-US" sz="2200" b="1" dirty="0" smtClean="0"/>
              <a:t> lain </a:t>
            </a:r>
            <a:r>
              <a:rPr lang="en-US" sz="2200" b="1" dirty="0" err="1" smtClean="0"/>
              <a:t>saat</a:t>
            </a:r>
            <a:r>
              <a:rPr lang="en-US" sz="2200" b="1" dirty="0" smtClean="0"/>
              <a:t> </a:t>
            </a:r>
            <a:r>
              <a:rPr lang="en-US" sz="2200" b="1" dirty="0" err="1" smtClean="0"/>
              <a:t>mencuci</a:t>
            </a:r>
            <a:r>
              <a:rPr lang="en-US" sz="2200" b="1" dirty="0" smtClean="0"/>
              <a:t>).</a:t>
            </a:r>
          </a:p>
          <a:p>
            <a:pPr marL="457200" indent="-457200" algn="just">
              <a:buClr>
                <a:srgbClr val="003300"/>
              </a:buClr>
            </a:pPr>
            <a:endParaRPr lang="en-US" sz="2200" b="1" dirty="0" smtClean="0"/>
          </a:p>
          <a:p>
            <a:pPr marL="228600" indent="-228600" algn="ctr">
              <a:buClr>
                <a:srgbClr val="003300"/>
              </a:buClr>
            </a:pPr>
            <a:endParaRPr lang="en-US" sz="1400" dirty="0" smtClean="0"/>
          </a:p>
          <a:p>
            <a:pPr marL="228600" indent="-228600" algn="ctr">
              <a:buClr>
                <a:srgbClr val="003300"/>
              </a:buClr>
            </a:pPr>
            <a:r>
              <a:rPr lang="en-US" sz="2200" dirty="0" smtClean="0">
                <a:latin typeface="Brush Script Std" pitchFamily="50" charset="0"/>
              </a:rPr>
              <a:t>Condominium </a:t>
            </a:r>
            <a:r>
              <a:rPr lang="en-US" sz="2200" dirty="0" smtClean="0">
                <a:latin typeface="Brush Script Std" pitchFamily="50" charset="0"/>
              </a:rPr>
              <a:t>Management</a:t>
            </a:r>
            <a:endParaRPr lang="en-US" sz="2200" dirty="0" smtClean="0">
              <a:latin typeface="Brush Script Std" pitchFamily="50" charset="0"/>
            </a:endParaRPr>
          </a:p>
        </p:txBody>
      </p:sp>
    </p:spTree>
  </p:cSld>
  <p:clrMapOvr>
    <a:masterClrMapping/>
  </p:clrMapOvr>
  <p:transition spd="slow" advClick="0" advTm="45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3011"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3012" name="Rectangle 14"/>
          <p:cNvSpPr>
            <a:spLocks noChangeArrowheads="1"/>
          </p:cNvSpPr>
          <p:nvPr/>
        </p:nvSpPr>
        <p:spPr bwMode="auto">
          <a:xfrm>
            <a:off x="3742966" y="749520"/>
            <a:ext cx="3329566"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APAKAH ANDA TAHU </a:t>
            </a:r>
            <a:r>
              <a:rPr lang="en-US" sz="2400" b="1" dirty="0">
                <a:solidFill>
                  <a:srgbClr val="006600"/>
                </a:solidFill>
                <a:latin typeface="Cambria" pitchFamily="18" charset="0"/>
              </a:rPr>
              <a:t>?</a:t>
            </a:r>
            <a:endParaRPr lang="id-ID" dirty="0"/>
          </a:p>
        </p:txBody>
      </p:sp>
      <p:sp>
        <p:nvSpPr>
          <p:cNvPr id="11" name="TextBox 10"/>
          <p:cNvSpPr txBox="1"/>
          <p:nvPr/>
        </p:nvSpPr>
        <p:spPr>
          <a:xfrm>
            <a:off x="457200" y="1577975"/>
            <a:ext cx="8215313" cy="5078313"/>
          </a:xfrm>
          <a:prstGeom prst="rect">
            <a:avLst/>
          </a:prstGeom>
          <a:noFill/>
        </p:spPr>
        <p:txBody>
          <a:bodyPr>
            <a:spAutoFit/>
          </a:bodyPr>
          <a:lstStyle/>
          <a:p>
            <a:pPr>
              <a:defRPr/>
            </a:pPr>
            <a:r>
              <a:rPr lang="en-US" sz="2400" dirty="0">
                <a:solidFill>
                  <a:srgbClr val="FFFF00"/>
                </a:solidFill>
                <a:latin typeface="Berlin Sans FB Demi" pitchFamily="34" charset="0"/>
              </a:rPr>
              <a:t>TEMPAT CUCI MOBIL (</a:t>
            </a:r>
            <a:r>
              <a:rPr lang="en-US" sz="2400" dirty="0" smtClean="0">
                <a:solidFill>
                  <a:srgbClr val="FFFF00"/>
                </a:solidFill>
                <a:latin typeface="Berlin Sans FB Demi" pitchFamily="34" charset="0"/>
              </a:rPr>
              <a:t>TCM),</a:t>
            </a:r>
            <a:endParaRPr lang="en-US" sz="2400" dirty="0">
              <a:solidFill>
                <a:srgbClr val="FFFF00"/>
              </a:solidFill>
              <a:latin typeface="Berlin Sans FB Demi" pitchFamily="34" charset="0"/>
            </a:endParaRPr>
          </a:p>
          <a:p>
            <a:pPr>
              <a:defRPr/>
            </a:pPr>
            <a:endParaRPr lang="en-US" sz="2000" dirty="0">
              <a:latin typeface="Berlin Sans FB Demi" pitchFamily="34" charset="0"/>
            </a:endParaRPr>
          </a:p>
          <a:p>
            <a:pPr marL="342900" indent="-342900">
              <a:buFont typeface="Wingdings" pitchFamily="2" charset="2"/>
              <a:buChar char="v"/>
              <a:defRPr/>
            </a:pPr>
            <a:r>
              <a:rPr lang="en-US" sz="2000" dirty="0" err="1">
                <a:latin typeface="Berlin Sans FB Demi" pitchFamily="34" charset="0"/>
              </a:rPr>
              <a:t>Tempat</a:t>
            </a:r>
            <a:r>
              <a:rPr lang="en-US" sz="2000" dirty="0">
                <a:latin typeface="Berlin Sans FB Demi" pitchFamily="34" charset="0"/>
              </a:rPr>
              <a:t> </a:t>
            </a:r>
            <a:r>
              <a:rPr lang="en-US" sz="2000" dirty="0" err="1">
                <a:latin typeface="Berlin Sans FB Demi" pitchFamily="34" charset="0"/>
              </a:rPr>
              <a:t>Cuci</a:t>
            </a:r>
            <a:r>
              <a:rPr lang="en-US" sz="2000" dirty="0">
                <a:latin typeface="Berlin Sans FB Demi" pitchFamily="34" charset="0"/>
              </a:rPr>
              <a:t> Mobil (</a:t>
            </a:r>
            <a:r>
              <a:rPr lang="en-US" sz="2000" dirty="0" smtClean="0">
                <a:latin typeface="Berlin Sans FB Demi" pitchFamily="34" charset="0"/>
              </a:rPr>
              <a:t>TCM) </a:t>
            </a:r>
            <a:r>
              <a:rPr lang="en-US" sz="2000" dirty="0" err="1">
                <a:latin typeface="Berlin Sans FB Demi" pitchFamily="34" charset="0"/>
              </a:rPr>
              <a:t>berada</a:t>
            </a:r>
            <a:r>
              <a:rPr lang="en-US" sz="2000" dirty="0">
                <a:latin typeface="Berlin Sans FB Demi" pitchFamily="34" charset="0"/>
              </a:rPr>
              <a:t> </a:t>
            </a:r>
            <a:r>
              <a:rPr lang="en-US" sz="2000" dirty="0" err="1">
                <a:latin typeface="Berlin Sans FB Demi" pitchFamily="34" charset="0"/>
              </a:rPr>
              <a:t>di</a:t>
            </a:r>
            <a:r>
              <a:rPr lang="en-US" sz="2000" dirty="0">
                <a:latin typeface="Berlin Sans FB Demi" pitchFamily="34" charset="0"/>
              </a:rPr>
              <a:t> </a:t>
            </a:r>
            <a:r>
              <a:rPr lang="en-US" sz="2000" dirty="0" err="1">
                <a:latin typeface="Berlin Sans FB Demi" pitchFamily="34" charset="0"/>
              </a:rPr>
              <a:t>lantai</a:t>
            </a:r>
            <a:r>
              <a:rPr lang="en-US" sz="2000" dirty="0">
                <a:latin typeface="Berlin Sans FB Demi" pitchFamily="34" charset="0"/>
              </a:rPr>
              <a:t> 4 </a:t>
            </a:r>
            <a:r>
              <a:rPr lang="en-US" sz="2000" dirty="0" err="1">
                <a:latin typeface="Berlin Sans FB Demi" pitchFamily="34" charset="0"/>
              </a:rPr>
              <a:t>dan</a:t>
            </a:r>
            <a:r>
              <a:rPr lang="en-US" sz="2000" dirty="0">
                <a:latin typeface="Berlin Sans FB Demi" pitchFamily="34" charset="0"/>
              </a:rPr>
              <a:t> 5 </a:t>
            </a:r>
            <a:r>
              <a:rPr lang="en-US" sz="2000" dirty="0" err="1">
                <a:latin typeface="Berlin Sans FB Demi" pitchFamily="34" charset="0"/>
              </a:rPr>
              <a:t>dengan</a:t>
            </a:r>
            <a:r>
              <a:rPr lang="en-US" sz="2000" dirty="0">
                <a:latin typeface="Berlin Sans FB Demi" pitchFamily="34" charset="0"/>
              </a:rPr>
              <a:t> </a:t>
            </a:r>
            <a:r>
              <a:rPr lang="en-US" sz="2000" dirty="0" err="1">
                <a:latin typeface="Berlin Sans FB Demi" pitchFamily="34" charset="0"/>
              </a:rPr>
              <a:t>kapasitas</a:t>
            </a:r>
            <a:r>
              <a:rPr lang="en-US" sz="2000" dirty="0">
                <a:latin typeface="Berlin Sans FB Demi" pitchFamily="34" charset="0"/>
              </a:rPr>
              <a:t>  4 </a:t>
            </a:r>
            <a:r>
              <a:rPr lang="en-US" sz="2000" dirty="0" err="1">
                <a:latin typeface="Berlin Sans FB Demi" pitchFamily="34" charset="0"/>
              </a:rPr>
              <a:t>kendaraan</a:t>
            </a:r>
            <a:r>
              <a:rPr lang="en-US" sz="2000" dirty="0">
                <a:latin typeface="Berlin Sans FB Demi" pitchFamily="34" charset="0"/>
              </a:rPr>
              <a:t>.</a:t>
            </a:r>
          </a:p>
          <a:p>
            <a:pPr marL="342900" indent="-342900">
              <a:buFont typeface="Wingdings" pitchFamily="2" charset="2"/>
              <a:buChar char="v"/>
              <a:defRPr/>
            </a:pPr>
            <a:r>
              <a:rPr lang="en-US" sz="2000" dirty="0" smtClean="0">
                <a:latin typeface="Berlin Sans FB Demi" pitchFamily="34" charset="0"/>
              </a:rPr>
              <a:t>TCM </a:t>
            </a:r>
            <a:r>
              <a:rPr lang="en-US" sz="2000" dirty="0">
                <a:latin typeface="Berlin Sans FB Demi" pitchFamily="34" charset="0"/>
              </a:rPr>
              <a:t>hanya </a:t>
            </a:r>
            <a:r>
              <a:rPr lang="en-US" sz="2000" dirty="0" err="1">
                <a:latin typeface="Berlin Sans FB Demi" pitchFamily="34" charset="0"/>
              </a:rPr>
              <a:t>diperuntukan</a:t>
            </a:r>
            <a:r>
              <a:rPr lang="en-US" sz="2000" dirty="0">
                <a:latin typeface="Berlin Sans FB Demi" pitchFamily="34" charset="0"/>
              </a:rPr>
              <a:t> </a:t>
            </a:r>
            <a:r>
              <a:rPr lang="en-US" sz="2000" dirty="0" err="1">
                <a:latin typeface="Berlin Sans FB Demi" pitchFamily="34" charset="0"/>
              </a:rPr>
              <a:t>bagi</a:t>
            </a:r>
            <a:r>
              <a:rPr lang="en-US" sz="2000" dirty="0">
                <a:latin typeface="Berlin Sans FB Demi" pitchFamily="34" charset="0"/>
              </a:rPr>
              <a:t> </a:t>
            </a:r>
            <a:r>
              <a:rPr lang="en-US" sz="2000" dirty="0" err="1">
                <a:latin typeface="Berlin Sans FB Demi" pitchFamily="34" charset="0"/>
              </a:rPr>
              <a:t>mobil</a:t>
            </a:r>
            <a:r>
              <a:rPr lang="en-US" sz="2000" dirty="0">
                <a:latin typeface="Berlin Sans FB Demi" pitchFamily="34" charset="0"/>
              </a:rPr>
              <a:t> PENGHUNI yang </a:t>
            </a:r>
            <a:r>
              <a:rPr lang="en-US" sz="2000" dirty="0" err="1">
                <a:latin typeface="Berlin Sans FB Demi" pitchFamily="34" charset="0"/>
              </a:rPr>
              <a:t>ber</a:t>
            </a:r>
            <a:r>
              <a:rPr lang="en-US" sz="2000" dirty="0">
                <a:latin typeface="Berlin Sans FB Demi" pitchFamily="34" charset="0"/>
              </a:rPr>
              <a:t>-Sticker. </a:t>
            </a:r>
          </a:p>
          <a:p>
            <a:pPr marL="342900" indent="-342900">
              <a:buFont typeface="Wingdings" pitchFamily="2" charset="2"/>
              <a:buChar char="v"/>
              <a:defRPr/>
            </a:pPr>
            <a:r>
              <a:rPr lang="en-US" sz="2000" dirty="0">
                <a:latin typeface="Berlin Sans FB Demi" pitchFamily="34" charset="0"/>
              </a:rPr>
              <a:t>Mobil </a:t>
            </a:r>
            <a:r>
              <a:rPr lang="en-US" sz="2000" dirty="0" err="1">
                <a:latin typeface="Berlin Sans FB Demi" pitchFamily="34" charset="0"/>
              </a:rPr>
              <a:t>sangat</a:t>
            </a:r>
            <a:r>
              <a:rPr lang="en-US" sz="2000" dirty="0">
                <a:latin typeface="Berlin Sans FB Demi" pitchFamily="34" charset="0"/>
              </a:rPr>
              <a:t> </a:t>
            </a:r>
            <a:r>
              <a:rPr lang="en-US" sz="2000" dirty="0" err="1">
                <a:latin typeface="Berlin Sans FB Demi" pitchFamily="34" charset="0"/>
              </a:rPr>
              <a:t>kotor</a:t>
            </a:r>
            <a:r>
              <a:rPr lang="en-US" sz="2000" dirty="0">
                <a:latin typeface="Berlin Sans FB Demi" pitchFamily="34" charset="0"/>
              </a:rPr>
              <a:t> </a:t>
            </a:r>
            <a:r>
              <a:rPr lang="en-US" sz="2000" dirty="0" err="1">
                <a:latin typeface="Berlin Sans FB Demi" pitchFamily="34" charset="0"/>
              </a:rPr>
              <a:t>dilarang</a:t>
            </a:r>
            <a:r>
              <a:rPr lang="en-US" sz="2000" dirty="0">
                <a:latin typeface="Berlin Sans FB Demi" pitchFamily="34" charset="0"/>
              </a:rPr>
              <a:t> MASUK </a:t>
            </a:r>
            <a:r>
              <a:rPr lang="en-US" sz="2000" dirty="0" err="1">
                <a:latin typeface="Berlin Sans FB Demi" pitchFamily="34" charset="0"/>
              </a:rPr>
              <a:t>apalagi</a:t>
            </a:r>
            <a:r>
              <a:rPr lang="en-US" sz="2000" dirty="0">
                <a:latin typeface="Berlin Sans FB Demi" pitchFamily="34" charset="0"/>
              </a:rPr>
              <a:t> </a:t>
            </a:r>
            <a:r>
              <a:rPr lang="en-US" sz="2000" dirty="0" err="1">
                <a:latin typeface="Berlin Sans FB Demi" pitchFamily="34" charset="0"/>
              </a:rPr>
              <a:t>dicuci</a:t>
            </a:r>
            <a:r>
              <a:rPr lang="en-US" sz="2000" dirty="0">
                <a:latin typeface="Berlin Sans FB Demi" pitchFamily="34" charset="0"/>
              </a:rPr>
              <a:t> </a:t>
            </a:r>
            <a:r>
              <a:rPr lang="en-US" sz="2000" dirty="0" err="1">
                <a:latin typeface="Berlin Sans FB Demi" pitchFamily="34" charset="0"/>
              </a:rPr>
              <a:t>disana</a:t>
            </a:r>
            <a:r>
              <a:rPr lang="en-US" sz="2000" dirty="0">
                <a:latin typeface="Berlin Sans FB Demi" pitchFamily="34" charset="0"/>
              </a:rPr>
              <a:t>.</a:t>
            </a:r>
          </a:p>
          <a:p>
            <a:pPr marL="342900" indent="-342900">
              <a:buFont typeface="Wingdings" pitchFamily="2" charset="2"/>
              <a:buChar char="v"/>
              <a:defRPr/>
            </a:pPr>
            <a:r>
              <a:rPr lang="en-US" sz="2000" dirty="0">
                <a:latin typeface="Berlin Sans FB Demi" pitchFamily="34" charset="0"/>
              </a:rPr>
              <a:t>Mari </a:t>
            </a:r>
            <a:r>
              <a:rPr lang="en-US" sz="2000" dirty="0" err="1">
                <a:latin typeface="Berlin Sans FB Demi" pitchFamily="34" charset="0"/>
              </a:rPr>
              <a:t>kita</a:t>
            </a:r>
            <a:r>
              <a:rPr lang="en-US" sz="2000" dirty="0">
                <a:latin typeface="Berlin Sans FB Demi" pitchFamily="34" charset="0"/>
              </a:rPr>
              <a:t> </a:t>
            </a:r>
            <a:r>
              <a:rPr lang="en-US" sz="2000" dirty="0" err="1">
                <a:latin typeface="Berlin Sans FB Demi" pitchFamily="34" charset="0"/>
              </a:rPr>
              <a:t>Ingatkan</a:t>
            </a:r>
            <a:r>
              <a:rPr lang="en-US" sz="2000" dirty="0">
                <a:latin typeface="Berlin Sans FB Demi" pitchFamily="34" charset="0"/>
              </a:rPr>
              <a:t> Para </a:t>
            </a:r>
            <a:r>
              <a:rPr lang="en-US" sz="2000" dirty="0" err="1">
                <a:latin typeface="Berlin Sans FB Demi" pitchFamily="34" charset="0"/>
              </a:rPr>
              <a:t>Supir</a:t>
            </a:r>
            <a:r>
              <a:rPr lang="en-US" sz="2000" dirty="0">
                <a:latin typeface="Berlin Sans FB Demi" pitchFamily="34" charset="0"/>
              </a:rPr>
              <a:t>  </a:t>
            </a:r>
            <a:r>
              <a:rPr lang="en-US" sz="2000" dirty="0" err="1">
                <a:latin typeface="Berlin Sans FB Demi" pitchFamily="34" charset="0"/>
              </a:rPr>
              <a:t>mengenai</a:t>
            </a:r>
            <a:r>
              <a:rPr lang="en-US" sz="2000" dirty="0">
                <a:latin typeface="Berlin Sans FB Demi" pitchFamily="34" charset="0"/>
              </a:rPr>
              <a:t> BATASAN UMUM </a:t>
            </a:r>
            <a:r>
              <a:rPr lang="en-US" sz="2000" dirty="0" smtClean="0">
                <a:latin typeface="Berlin Sans FB Demi" pitchFamily="34" charset="0"/>
              </a:rPr>
              <a:t>TCM, </a:t>
            </a:r>
            <a:r>
              <a:rPr lang="en-US" sz="2000" dirty="0" err="1">
                <a:latin typeface="Berlin Sans FB Demi" pitchFamily="34" charset="0"/>
              </a:rPr>
              <a:t>untuk</a:t>
            </a:r>
            <a:r>
              <a:rPr lang="en-US" sz="2000" dirty="0">
                <a:latin typeface="Berlin Sans FB Demi" pitchFamily="34" charset="0"/>
              </a:rPr>
              <a:t> </a:t>
            </a:r>
            <a:r>
              <a:rPr lang="en-US" sz="2000" dirty="0" err="1">
                <a:latin typeface="Berlin Sans FB Demi" pitchFamily="34" charset="0"/>
              </a:rPr>
              <a:t>kepentingan</a:t>
            </a:r>
            <a:r>
              <a:rPr lang="en-US" sz="2000" dirty="0">
                <a:latin typeface="Berlin Sans FB Demi" pitchFamily="34" charset="0"/>
              </a:rPr>
              <a:t> &amp; </a:t>
            </a:r>
            <a:r>
              <a:rPr lang="en-US" sz="2000" dirty="0" err="1">
                <a:latin typeface="Berlin Sans FB Demi" pitchFamily="34" charset="0"/>
              </a:rPr>
              <a:t>keuntungan</a:t>
            </a:r>
            <a:r>
              <a:rPr lang="en-US" sz="2000" dirty="0">
                <a:latin typeface="Berlin Sans FB Demi" pitchFamily="34" charset="0"/>
              </a:rPr>
              <a:t> </a:t>
            </a:r>
            <a:r>
              <a:rPr lang="en-US" sz="2000" dirty="0" err="1">
                <a:latin typeface="Berlin Sans FB Demi" pitchFamily="34" charset="0"/>
              </a:rPr>
              <a:t>kita</a:t>
            </a:r>
            <a:r>
              <a:rPr lang="en-US" sz="2000" dirty="0">
                <a:latin typeface="Berlin Sans FB Demi" pitchFamily="34" charset="0"/>
              </a:rPr>
              <a:t> </a:t>
            </a:r>
            <a:r>
              <a:rPr lang="en-US" sz="2000" dirty="0" err="1">
                <a:latin typeface="Berlin Sans FB Demi" pitchFamily="34" charset="0"/>
              </a:rPr>
              <a:t>bersama</a:t>
            </a:r>
            <a:r>
              <a:rPr lang="en-US" sz="2000" dirty="0">
                <a:latin typeface="Berlin Sans FB Demi" pitchFamily="34" charset="0"/>
              </a:rPr>
              <a:t>:</a:t>
            </a:r>
          </a:p>
          <a:p>
            <a:pPr marL="914400" lvl="1" indent="-457200">
              <a:buFont typeface="+mj-lt"/>
              <a:buAutoNum type="arabicPeriod"/>
              <a:defRPr/>
            </a:pPr>
            <a:r>
              <a:rPr lang="en-US" sz="2000" dirty="0">
                <a:latin typeface="Berlin Sans FB Demi" pitchFamily="34" charset="0"/>
              </a:rPr>
              <a:t>HEMAT </a:t>
            </a:r>
            <a:r>
              <a:rPr lang="en-US" sz="2000" dirty="0" err="1">
                <a:latin typeface="Berlin Sans FB Demi" pitchFamily="34" charset="0"/>
              </a:rPr>
              <a:t>penggunaan</a:t>
            </a:r>
            <a:r>
              <a:rPr lang="en-US" sz="2000" dirty="0">
                <a:latin typeface="Berlin Sans FB Demi" pitchFamily="34" charset="0"/>
              </a:rPr>
              <a:t> AIR &amp; LISTRIK. </a:t>
            </a:r>
          </a:p>
          <a:p>
            <a:pPr marL="914400" lvl="1" indent="-457200">
              <a:buFont typeface="+mj-lt"/>
              <a:buAutoNum type="arabicPeriod"/>
              <a:defRPr/>
            </a:pPr>
            <a:r>
              <a:rPr lang="en-US" sz="2000" dirty="0" err="1">
                <a:latin typeface="Berlin Sans FB Demi" pitchFamily="34" charset="0"/>
              </a:rPr>
              <a:t>Mencuci</a:t>
            </a:r>
            <a:r>
              <a:rPr lang="en-US" sz="2000" dirty="0">
                <a:latin typeface="Berlin Sans FB Demi" pitchFamily="34" charset="0"/>
              </a:rPr>
              <a:t> Mobil  </a:t>
            </a:r>
            <a:r>
              <a:rPr lang="en-US" sz="2000" dirty="0" err="1">
                <a:latin typeface="Berlin Sans FB Demi" pitchFamily="34" charset="0"/>
              </a:rPr>
              <a:t>hanya</a:t>
            </a:r>
            <a:r>
              <a:rPr lang="en-US" sz="2000" dirty="0">
                <a:latin typeface="Berlin Sans FB Demi" pitchFamily="34" charset="0"/>
              </a:rPr>
              <a:t> PENCUCIAN RINGAN.</a:t>
            </a:r>
          </a:p>
          <a:p>
            <a:pPr marL="914400" lvl="1" indent="-457200">
              <a:buFont typeface="+mj-lt"/>
              <a:buAutoNum type="arabicPeriod"/>
              <a:defRPr/>
            </a:pPr>
            <a:r>
              <a:rPr lang="en-US" sz="2000" dirty="0" err="1">
                <a:latin typeface="Berlin Sans FB Demi" pitchFamily="34" charset="0"/>
              </a:rPr>
              <a:t>Jangan</a:t>
            </a:r>
            <a:r>
              <a:rPr lang="en-US" sz="2000" dirty="0">
                <a:latin typeface="Berlin Sans FB Demi" pitchFamily="34" charset="0"/>
              </a:rPr>
              <a:t> </a:t>
            </a:r>
            <a:r>
              <a:rPr lang="en-US" sz="2000" dirty="0" err="1">
                <a:latin typeface="Berlin Sans FB Demi" pitchFamily="34" charset="0"/>
              </a:rPr>
              <a:t>mencuci</a:t>
            </a:r>
            <a:r>
              <a:rPr lang="en-US" sz="2000" dirty="0">
                <a:latin typeface="Berlin Sans FB Demi" pitchFamily="34" charset="0"/>
              </a:rPr>
              <a:t> </a:t>
            </a:r>
            <a:r>
              <a:rPr lang="en-US" sz="2000" dirty="0" err="1">
                <a:latin typeface="Berlin Sans FB Demi" pitchFamily="34" charset="0"/>
              </a:rPr>
              <a:t>mobil</a:t>
            </a:r>
            <a:r>
              <a:rPr lang="en-US" sz="2000" dirty="0">
                <a:latin typeface="Berlin Sans FB Demi" pitchFamily="34" charset="0"/>
              </a:rPr>
              <a:t> </a:t>
            </a:r>
            <a:r>
              <a:rPr lang="en-US" sz="2000" dirty="0" err="1">
                <a:latin typeface="Berlin Sans FB Demi" pitchFamily="34" charset="0"/>
              </a:rPr>
              <a:t>berulang-ulang</a:t>
            </a:r>
            <a:r>
              <a:rPr lang="en-US" sz="2000" dirty="0">
                <a:latin typeface="Berlin Sans FB Demi" pitchFamily="34" charset="0"/>
              </a:rPr>
              <a:t> (</a:t>
            </a:r>
            <a:r>
              <a:rPr lang="en-US" sz="2000" dirty="0" err="1">
                <a:latin typeface="Berlin Sans FB Demi" pitchFamily="34" charset="0"/>
              </a:rPr>
              <a:t>Pagi</a:t>
            </a:r>
            <a:r>
              <a:rPr lang="en-US" sz="2000" dirty="0">
                <a:latin typeface="Berlin Sans FB Demi" pitchFamily="34" charset="0"/>
              </a:rPr>
              <a:t> </a:t>
            </a:r>
            <a:r>
              <a:rPr lang="en-US" sz="2000" dirty="0" err="1">
                <a:latin typeface="Berlin Sans FB Demi" pitchFamily="34" charset="0"/>
              </a:rPr>
              <a:t>dan</a:t>
            </a:r>
            <a:r>
              <a:rPr lang="en-US" sz="2000" dirty="0">
                <a:latin typeface="Berlin Sans FB Demi" pitchFamily="34" charset="0"/>
              </a:rPr>
              <a:t> Sore)</a:t>
            </a:r>
          </a:p>
          <a:p>
            <a:pPr marL="914400" lvl="1" indent="-457200">
              <a:buFont typeface="+mj-lt"/>
              <a:buAutoNum type="arabicPeriod"/>
              <a:defRPr/>
            </a:pPr>
            <a:r>
              <a:rPr lang="en-US" sz="2000" dirty="0" err="1" smtClean="0">
                <a:latin typeface="Berlin Sans FB Demi" pitchFamily="34" charset="0"/>
              </a:rPr>
              <a:t>Jaga</a:t>
            </a:r>
            <a:r>
              <a:rPr lang="en-US" sz="2000" dirty="0" smtClean="0">
                <a:latin typeface="Berlin Sans FB Demi" pitchFamily="34" charset="0"/>
              </a:rPr>
              <a:t> </a:t>
            </a:r>
            <a:r>
              <a:rPr lang="en-US" sz="2000" dirty="0" err="1">
                <a:latin typeface="Berlin Sans FB Demi" pitchFamily="34" charset="0"/>
              </a:rPr>
              <a:t>kebersihan</a:t>
            </a:r>
            <a:r>
              <a:rPr lang="en-US" sz="2000" dirty="0">
                <a:latin typeface="Berlin Sans FB Demi" pitchFamily="34" charset="0"/>
              </a:rPr>
              <a:t> </a:t>
            </a:r>
            <a:r>
              <a:rPr lang="en-US" sz="2000" dirty="0" err="1">
                <a:latin typeface="Berlin Sans FB Demi" pitchFamily="34" charset="0"/>
              </a:rPr>
              <a:t>dan</a:t>
            </a:r>
            <a:r>
              <a:rPr lang="en-US" sz="2000" dirty="0">
                <a:latin typeface="Berlin Sans FB Demi" pitchFamily="34" charset="0"/>
              </a:rPr>
              <a:t> </a:t>
            </a:r>
            <a:r>
              <a:rPr lang="en-US" sz="2000" dirty="0" err="1">
                <a:latin typeface="Berlin Sans FB Demi" pitchFamily="34" charset="0"/>
              </a:rPr>
              <a:t>jangan</a:t>
            </a:r>
            <a:r>
              <a:rPr lang="en-US" sz="2000" dirty="0">
                <a:latin typeface="Berlin Sans FB Demi" pitchFamily="34" charset="0"/>
              </a:rPr>
              <a:t> </a:t>
            </a:r>
            <a:r>
              <a:rPr lang="en-US" sz="2000" dirty="0" err="1">
                <a:latin typeface="Berlin Sans FB Demi" pitchFamily="34" charset="0"/>
              </a:rPr>
              <a:t>membasahi</a:t>
            </a:r>
            <a:r>
              <a:rPr lang="en-US" sz="2000" dirty="0">
                <a:latin typeface="Berlin Sans FB Demi" pitchFamily="34" charset="0"/>
              </a:rPr>
              <a:t> area </a:t>
            </a:r>
            <a:r>
              <a:rPr lang="en-US" sz="2000" dirty="0" err="1">
                <a:latin typeface="Berlin Sans FB Demi" pitchFamily="34" charset="0"/>
              </a:rPr>
              <a:t>Parkir</a:t>
            </a:r>
            <a:r>
              <a:rPr lang="en-US" sz="2000" dirty="0">
                <a:latin typeface="Berlin Sans FB Demi" pitchFamily="34" charset="0"/>
              </a:rPr>
              <a:t>.</a:t>
            </a:r>
          </a:p>
          <a:p>
            <a:pPr marL="914400" lvl="1" indent="-457200">
              <a:buFont typeface="+mj-lt"/>
              <a:buAutoNum type="arabicPeriod"/>
              <a:defRPr/>
            </a:pPr>
            <a:r>
              <a:rPr lang="en-US" sz="2000" dirty="0" err="1">
                <a:latin typeface="Berlin Sans FB Demi" pitchFamily="34" charset="0"/>
              </a:rPr>
              <a:t>Jaga</a:t>
            </a:r>
            <a:r>
              <a:rPr lang="en-US" sz="2000" dirty="0">
                <a:latin typeface="Berlin Sans FB Demi" pitchFamily="34" charset="0"/>
              </a:rPr>
              <a:t> </a:t>
            </a:r>
            <a:r>
              <a:rPr lang="en-US" sz="2000" dirty="0" err="1">
                <a:latin typeface="Berlin Sans FB Demi" pitchFamily="34" charset="0"/>
              </a:rPr>
              <a:t>bersama</a:t>
            </a:r>
            <a:r>
              <a:rPr lang="en-US" sz="2000" dirty="0">
                <a:latin typeface="Berlin Sans FB Demi" pitchFamily="34" charset="0"/>
              </a:rPr>
              <a:t> agar “Floor Drain” </a:t>
            </a:r>
            <a:r>
              <a:rPr lang="en-US" sz="2000" dirty="0" err="1">
                <a:latin typeface="Berlin Sans FB Demi" pitchFamily="34" charset="0"/>
              </a:rPr>
              <a:t>tidak</a:t>
            </a:r>
            <a:r>
              <a:rPr lang="en-US" sz="2000" dirty="0">
                <a:latin typeface="Berlin Sans FB Demi" pitchFamily="34" charset="0"/>
              </a:rPr>
              <a:t> </a:t>
            </a:r>
            <a:r>
              <a:rPr lang="en-US" sz="2000" dirty="0" err="1">
                <a:latin typeface="Berlin Sans FB Demi" pitchFamily="34" charset="0"/>
              </a:rPr>
              <a:t>tersumbat</a:t>
            </a:r>
            <a:r>
              <a:rPr lang="en-US" sz="2000" dirty="0">
                <a:latin typeface="Berlin Sans FB Demi" pitchFamily="34" charset="0"/>
              </a:rPr>
              <a:t>.</a:t>
            </a:r>
          </a:p>
          <a:p>
            <a:pPr marL="914400" lvl="1" indent="-457200">
              <a:defRPr/>
            </a:pPr>
            <a:endParaRPr lang="en-US" sz="2000" dirty="0">
              <a:latin typeface="Berlin Sans FB Demi" pitchFamily="34" charset="0"/>
            </a:endParaRPr>
          </a:p>
          <a:p>
            <a:pPr marL="914400" lvl="1" indent="-457200">
              <a:defRPr/>
            </a:pPr>
            <a:r>
              <a:rPr lang="en-US" sz="2000" dirty="0" err="1">
                <a:latin typeface="Berlin Sans FB Demi" pitchFamily="34" charset="0"/>
              </a:rPr>
              <a:t>Terima</a:t>
            </a:r>
            <a:r>
              <a:rPr lang="en-US" sz="2000" dirty="0">
                <a:latin typeface="Berlin Sans FB Demi" pitchFamily="34" charset="0"/>
              </a:rPr>
              <a:t> </a:t>
            </a:r>
            <a:r>
              <a:rPr lang="en-US" sz="2000" dirty="0" err="1">
                <a:latin typeface="Berlin Sans FB Demi" pitchFamily="34" charset="0"/>
              </a:rPr>
              <a:t>kasih</a:t>
            </a:r>
            <a:r>
              <a:rPr lang="en-US" sz="2000" dirty="0">
                <a:latin typeface="Berlin Sans FB Demi" pitchFamily="34" charset="0"/>
              </a:rPr>
              <a:t> </a:t>
            </a:r>
            <a:r>
              <a:rPr lang="en-US" sz="2000" dirty="0" err="1">
                <a:latin typeface="Berlin Sans FB Demi" pitchFamily="34" charset="0"/>
              </a:rPr>
              <a:t>untuk</a:t>
            </a:r>
            <a:r>
              <a:rPr lang="en-US" sz="2000" dirty="0">
                <a:latin typeface="Berlin Sans FB Demi" pitchFamily="34" charset="0"/>
              </a:rPr>
              <a:t> </a:t>
            </a:r>
            <a:r>
              <a:rPr lang="en-US" sz="2000" dirty="0" err="1">
                <a:latin typeface="Berlin Sans FB Demi" pitchFamily="34" charset="0"/>
              </a:rPr>
              <a:t>turut</a:t>
            </a:r>
            <a:r>
              <a:rPr lang="en-US" sz="2000" dirty="0">
                <a:latin typeface="Berlin Sans FB Demi" pitchFamily="34" charset="0"/>
              </a:rPr>
              <a:t> MEMBANTU . </a:t>
            </a:r>
          </a:p>
          <a:p>
            <a:pPr marL="800100" lvl="1" indent="-342900">
              <a:buFont typeface="Arial" pitchFamily="34" charset="0"/>
              <a:buChar char="•"/>
              <a:defRPr/>
            </a:pPr>
            <a:endParaRPr lang="id-ID" sz="2000" dirty="0">
              <a:latin typeface="Berlin Sans FB Demi" pitchFamily="34" charset="0"/>
            </a:endParaRPr>
          </a:p>
        </p:txBody>
      </p:sp>
    </p:spTree>
  </p:cSld>
  <p:clrMapOvr>
    <a:masterClrMapping/>
  </p:clrMapOvr>
  <p:transition spd="med" advClick="0" advTm="45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14093"/>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r="14961"/>
          <a:stretch>
            <a:fillRect/>
          </a:stretch>
        </p:blipFill>
        <p:spPr bwMode="auto">
          <a:xfrm rot="5400000">
            <a:off x="5195888" y="2909888"/>
            <a:ext cx="4114800" cy="3629024"/>
          </a:xfrm>
          <a:prstGeom prst="rect">
            <a:avLst/>
          </a:prstGeom>
          <a:ln>
            <a:noFill/>
          </a:ln>
          <a:effectLst>
            <a:softEdge rad="112500"/>
          </a:effectLst>
        </p:spPr>
      </p:pic>
      <p:sp>
        <p:nvSpPr>
          <p:cNvPr id="1027" name="Rectangle 3"/>
          <p:cNvSpPr>
            <a:spLocks noChangeArrowheads="1"/>
          </p:cNvSpPr>
          <p:nvPr/>
        </p:nvSpPr>
        <p:spPr bwMode="auto">
          <a:xfrm>
            <a:off x="601392" y="1648264"/>
            <a:ext cx="800100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800" b="1" i="0" u="sng" strike="noStrike" cap="none" normalizeH="0" baseline="0" dirty="0" smtClean="0">
                <a:ln>
                  <a:noFill/>
                </a:ln>
                <a:solidFill>
                  <a:srgbClr val="FFFF00"/>
                </a:solidFill>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PANDAN BALI</a:t>
            </a:r>
            <a:endParaRPr lang="en-US" sz="2800" b="1" u="sng" dirty="0" smtClean="0">
              <a:solidFill>
                <a:srgbClr val="FFFF00"/>
              </a:solidFill>
              <a:effectLst>
                <a:outerShdw blurRad="38100" dist="38100" dir="2700000" algn="tl">
                  <a:srgbClr val="000000">
                    <a:alpha val="43137"/>
                  </a:srgbClr>
                </a:outerShdw>
              </a:effectLst>
              <a:latin typeface="Berlin Sans FB Dem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400" b="0" i="0" u="sng"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Nama populer       : Pandan Bali, Dragon's Blood Tree</a:t>
            </a:r>
            <a:endParaRPr kumimoji="0" lang="id-ID" sz="21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Nama latin             : Dracaena Draco</a:t>
            </a:r>
            <a:endParaRPr kumimoji="0" lang="id-ID" sz="21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Familia                   : Agavaceae</a:t>
            </a:r>
            <a:endParaRPr kumimoji="0" lang="id-ID" sz="21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Daerah asal            : Canary Islands</a:t>
            </a:r>
            <a:endParaRPr kumimoji="0" lang="id-ID" sz="21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Perbanyakan          : Biji, Stek</a:t>
            </a:r>
            <a:endParaRPr kumimoji="0" lang="id-ID" sz="21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Media Tanam        : Campuran tanah</a:t>
            </a:r>
            <a:r>
              <a:rPr kumimoji="0" lang="en-US"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sz="2100" dirty="0" smtClean="0">
                <a:latin typeface="Berlin Sans FB Demi" pitchFamily="34" charset="0"/>
                <a:ea typeface="Times New Roman" pitchFamily="18" charset="0"/>
                <a:cs typeface="Times New Roman" pitchFamily="18" charset="0"/>
              </a:rPr>
              <a:t>		         </a:t>
            </a:r>
            <a:r>
              <a:rPr kumimoji="0" lang="id-ID"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kebun dan humus</a:t>
            </a:r>
            <a:endParaRPr kumimoji="0" lang="en-US" sz="2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100" dirty="0" smtClean="0">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Tanaman</a:t>
            </a:r>
            <a:r>
              <a:rPr kumimoji="0" lang="en-US" sz="2100" b="0" i="1" u="none" strike="noStrike" cap="none" normalizeH="0" baseline="0" dirty="0" smtClean="0">
                <a:ln>
                  <a:noFill/>
                </a:ln>
                <a:solidFill>
                  <a:schemeClr val="tx1"/>
                </a:solidFill>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 </a:t>
            </a:r>
            <a:r>
              <a:rPr lang="en-US" sz="2100" i="1" dirty="0" err="1"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Jenis</a:t>
            </a:r>
            <a:r>
              <a:rPr lang="en-US" sz="2100" i="1" dirty="0"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 </a:t>
            </a:r>
            <a:r>
              <a:rPr lang="en-US" sz="2100" i="1" dirty="0" err="1"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ini</a:t>
            </a:r>
            <a:r>
              <a:rPr lang="en-US" sz="2100" i="1" dirty="0"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 </a:t>
            </a:r>
            <a:r>
              <a:rPr lang="en-US" sz="2100" i="1" dirty="0" err="1"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ada</a:t>
            </a:r>
            <a:r>
              <a:rPr lang="en-US" sz="2100" i="1" dirty="0"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 </a:t>
            </a:r>
            <a:r>
              <a:rPr lang="en-US" sz="2100" i="1" dirty="0" err="1"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disekitar</a:t>
            </a:r>
            <a:r>
              <a:rPr lang="en-US" sz="2100" i="1" dirty="0"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 </a:t>
            </a:r>
            <a:r>
              <a:rPr lang="en-US" sz="2100" i="1" dirty="0" err="1"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kita</a:t>
            </a:r>
            <a:r>
              <a:rPr lang="en-US" sz="2100" i="1" dirty="0" smtClean="0">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 </a:t>
            </a:r>
            <a:r>
              <a:rPr kumimoji="0" lang="id-ID" sz="2100" b="0" i="1"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a:t>
            </a:r>
            <a:endParaRPr kumimoji="0" lang="id-ID" sz="2100" b="0" i="1" u="none" strike="noStrike" cap="none" normalizeH="0" baseline="0" dirty="0" smtClean="0">
              <a:ln>
                <a:noFill/>
              </a:ln>
              <a:solidFill>
                <a:schemeClr val="tx1"/>
              </a:solidFill>
              <a:effectLst/>
              <a:latin typeface="Berlin Sans FB Demi" pitchFamily="34" charset="0"/>
              <a:cs typeface="Arial" pitchFamily="34" charset="0"/>
            </a:endParaRPr>
          </a:p>
        </p:txBody>
      </p:sp>
    </p:spTree>
  </p:cSld>
  <p:clrMapOvr>
    <a:masterClrMapping/>
  </p:clrMapOvr>
  <p:transition spd="slow" advClick="0" advTm="30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11266" name="Picture 2" descr="C:\Users\AP4741\Documents\PROPOSAL\IMG_2939 (5).jpg"/>
          <p:cNvPicPr>
            <a:picLocks noChangeAspect="1" noChangeArrowheads="1"/>
          </p:cNvPicPr>
          <p:nvPr/>
        </p:nvPicPr>
        <p:blipFill>
          <a:blip r:embed="rId4" cstate="print"/>
          <a:srcRect t="13328" b="4127"/>
          <a:stretch>
            <a:fillRect/>
          </a:stretch>
        </p:blipFill>
        <p:spPr bwMode="auto">
          <a:xfrm>
            <a:off x="5282128" y="2618936"/>
            <a:ext cx="3875940" cy="4267200"/>
          </a:xfrm>
          <a:prstGeom prst="rect">
            <a:avLst/>
          </a:prstGeom>
          <a:ln>
            <a:noFill/>
          </a:ln>
          <a:effectLst>
            <a:softEdge rad="112500"/>
          </a:effectLst>
        </p:spPr>
      </p:pic>
      <p:sp>
        <p:nvSpPr>
          <p:cNvPr id="11267" name="Rectangle 3"/>
          <p:cNvSpPr>
            <a:spLocks noChangeArrowheads="1"/>
          </p:cNvSpPr>
          <p:nvPr/>
        </p:nvSpPr>
        <p:spPr bwMode="auto">
          <a:xfrm>
            <a:off x="609600" y="1344554"/>
            <a:ext cx="6705600"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800" b="0" i="0" u="sng" strike="noStrike" cap="none" normalizeH="0" baseline="0" dirty="0" smtClean="0">
                <a:ln>
                  <a:noFill/>
                </a:ln>
                <a:solidFill>
                  <a:srgbClr val="FFFF00"/>
                </a:solidFill>
                <a:effectLst>
                  <a:outerShdw blurRad="38100" dist="38100" dir="2700000" algn="tl">
                    <a:srgbClr val="000000">
                      <a:alpha val="43137"/>
                    </a:srgbClr>
                  </a:outerShdw>
                </a:effectLst>
                <a:latin typeface="Berlin Sans FB Demi" pitchFamily="34" charset="0"/>
                <a:ea typeface="Times New Roman" pitchFamily="18" charset="0"/>
                <a:cs typeface="Times New Roman" pitchFamily="18" charset="0"/>
              </a:rPr>
              <a:t>AGLONEMA</a:t>
            </a:r>
            <a:endParaRPr kumimoji="0" lang="id-ID" sz="2800" b="0" i="0" u="sng" strike="noStrike" cap="none" normalizeH="0" baseline="0" dirty="0" smtClean="0">
              <a:ln>
                <a:noFill/>
              </a:ln>
              <a:solidFill>
                <a:srgbClr val="FFFF00"/>
              </a:solidFill>
              <a:effectLst>
                <a:outerShdw blurRad="38100" dist="38100" dir="2700000" algn="tl">
                  <a:srgbClr val="000000">
                    <a:alpha val="43137"/>
                  </a:srgbClr>
                </a:outerShdw>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800" b="0" i="0" u="sng" strike="noStrike" cap="none" normalizeH="0" baseline="0" dirty="0" smtClean="0">
              <a:ln>
                <a:noFill/>
              </a:ln>
              <a:solidFill>
                <a:srgbClr val="FFFF00"/>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Nam</a:t>
            </a:r>
            <a:r>
              <a:rPr kumimoji="0" lang="en-US"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a		</a:t>
            </a: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a:t>
            </a:r>
            <a:r>
              <a:rPr kumimoji="0" lang="en-US" sz="2400" b="0" i="0" u="none" strike="noStrike" cap="none" normalizeH="0" dirty="0" smtClean="0">
                <a:ln>
                  <a:noFill/>
                </a:ln>
                <a:solidFill>
                  <a:schemeClr val="tx1"/>
                </a:solidFill>
                <a:effectLst/>
                <a:latin typeface="Berlin Sans FB Demi" pitchFamily="34" charset="0"/>
                <a:ea typeface="Times New Roman" pitchFamily="18" charset="0"/>
                <a:cs typeface="Times New Roman" pitchFamily="18" charset="0"/>
              </a:rPr>
              <a:t> </a:t>
            </a: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Aglonema </a:t>
            </a:r>
            <a:r>
              <a:rPr kumimoji="0" lang="en-US"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(Latin</a:t>
            </a: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Aglonema sp</a:t>
            </a:r>
            <a:r>
              <a:rPr kumimoji="0" lang="en-US"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a:t>
            </a:r>
            <a:endParaRPr kumimoji="0" lang="id-ID" sz="8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a</a:t>
            </a: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erah asal</a:t>
            </a:r>
            <a:r>
              <a:rPr lang="en-US" sz="2400" dirty="0" smtClean="0">
                <a:latin typeface="Berlin Sans FB Demi" pitchFamily="34" charset="0"/>
                <a:ea typeface="Times New Roman" pitchFamily="18" charset="0"/>
                <a:cs typeface="Times New Roman" pitchFamily="18" charset="0"/>
              </a:rPr>
              <a:t>	</a:t>
            </a: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Asia Tenggara, Philipina, Cina</a:t>
            </a:r>
            <a:endParaRPr kumimoji="0" lang="id-ID" sz="8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Penempatan</a:t>
            </a:r>
            <a:r>
              <a:rPr lang="en-US" sz="2400" dirty="0" smtClean="0">
                <a:latin typeface="Berlin Sans FB Demi" pitchFamily="34" charset="0"/>
                <a:ea typeface="Times New Roman" pitchFamily="18" charset="0"/>
                <a:cs typeface="Times New Roman" pitchFamily="18" charset="0"/>
              </a:rPr>
              <a:t>	</a:t>
            </a: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Teras, di bawah naungan, </a:t>
            </a:r>
            <a:endParaRPr kumimoji="0" lang="en-US"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di dalam ruang</a:t>
            </a:r>
            <a:endParaRPr kumimoji="0" lang="id-ID" sz="8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Tips :  Bunga yang tidak akan dijadikan bibit sebaiknya dibuang untuk </a:t>
            </a:r>
            <a:endParaRPr kumimoji="0" lang="en-US"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Merangsang</a:t>
            </a:r>
            <a:r>
              <a:rPr kumimoji="0" lang="en-US" sz="2400" b="0" i="1" u="none" strike="noStrike" cap="none" normalizeH="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 </a:t>
            </a:r>
            <a:r>
              <a:rPr kumimoji="0" lang="en-US" sz="2400" b="0" i="1" u="none" strike="noStrike" cap="none" normalizeH="0" dirty="0" err="1"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tum</a:t>
            </a: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buhnya daun baru</a:t>
            </a:r>
            <a:endParaRPr kumimoji="0" lang="en-US"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dan mempertahankan penampilan </a:t>
            </a:r>
            <a:endParaRPr kumimoji="0" lang="en-US"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yang cantik. </a:t>
            </a:r>
            <a:endParaRPr kumimoji="0" lang="id-ID" sz="800" b="0" i="1" u="none" strike="noStrike" cap="none" normalizeH="0" baseline="0" dirty="0" smtClean="0">
              <a:ln>
                <a:noFill/>
              </a:ln>
              <a:solidFill>
                <a:schemeClr val="bg2">
                  <a:lumMod val="40000"/>
                  <a:lumOff val="60000"/>
                </a:schemeClr>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Menyukai air yang sedikit dan </a:t>
            </a:r>
            <a:endParaRPr kumimoji="0" lang="en-US"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1" u="none" strike="noStrike" cap="none" normalizeH="0" baseline="0" dirty="0" smtClean="0">
                <a:ln>
                  <a:noFill/>
                </a:ln>
                <a:solidFill>
                  <a:schemeClr val="bg2">
                    <a:lumMod val="40000"/>
                    <a:lumOff val="60000"/>
                  </a:schemeClr>
                </a:solidFill>
                <a:effectLst/>
                <a:latin typeface="Berlin Sans FB Demi" pitchFamily="34" charset="0"/>
                <a:ea typeface="Times New Roman" pitchFamily="18" charset="0"/>
                <a:cs typeface="Times New Roman" pitchFamily="18" charset="0"/>
              </a:rPr>
              <a:t>sinar matahari 30%.</a:t>
            </a:r>
            <a:endParaRPr kumimoji="0" lang="id-ID" sz="800" b="0" i="1" u="none" strike="noStrike" cap="none" normalizeH="0" baseline="0" dirty="0" smtClean="0">
              <a:ln>
                <a:noFill/>
              </a:ln>
              <a:solidFill>
                <a:schemeClr val="bg2">
                  <a:lumMod val="40000"/>
                  <a:lumOff val="60000"/>
                </a:schemeClr>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rPr>
              <a:t>                                                           </a:t>
            </a:r>
            <a:endParaRPr kumimoji="0" lang="en-US" sz="1000" b="0"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rgbClr val="FFFF00"/>
                </a:solidFill>
                <a:latin typeface="Berlin Sans FB Demi" pitchFamily="34" charset="0"/>
                <a:cs typeface="Arial" pitchFamily="34" charset="0"/>
              </a:rPr>
              <a:t>Tanaman</a:t>
            </a:r>
            <a:r>
              <a:rPr lang="en-US" sz="2000" dirty="0" smtClean="0">
                <a:solidFill>
                  <a:srgbClr val="FFFF00"/>
                </a:solidFill>
                <a:latin typeface="Berlin Sans FB Demi" pitchFamily="34" charset="0"/>
                <a:cs typeface="Arial" pitchFamily="34" charset="0"/>
              </a:rPr>
              <a:t> </a:t>
            </a:r>
            <a:r>
              <a:rPr lang="en-US" sz="2000" dirty="0" err="1" smtClean="0">
                <a:solidFill>
                  <a:srgbClr val="FFFF00"/>
                </a:solidFill>
                <a:latin typeface="Berlin Sans FB Demi" pitchFamily="34" charset="0"/>
                <a:cs typeface="Arial" pitchFamily="34" charset="0"/>
              </a:rPr>
              <a:t>Jenis</a:t>
            </a:r>
            <a:r>
              <a:rPr lang="en-US" sz="2000" dirty="0" smtClean="0">
                <a:solidFill>
                  <a:srgbClr val="FFFF00"/>
                </a:solidFill>
                <a:latin typeface="Berlin Sans FB Demi" pitchFamily="34" charset="0"/>
                <a:cs typeface="Arial" pitchFamily="34" charset="0"/>
              </a:rPr>
              <a:t> </a:t>
            </a:r>
            <a:r>
              <a:rPr lang="en-US" sz="2000" dirty="0" err="1" smtClean="0">
                <a:solidFill>
                  <a:srgbClr val="FFFF00"/>
                </a:solidFill>
                <a:latin typeface="Berlin Sans FB Demi" pitchFamily="34" charset="0"/>
                <a:cs typeface="Arial" pitchFamily="34" charset="0"/>
              </a:rPr>
              <a:t>ini</a:t>
            </a:r>
            <a:r>
              <a:rPr lang="en-US" sz="2000" dirty="0" smtClean="0">
                <a:solidFill>
                  <a:srgbClr val="FFFF00"/>
                </a:solidFill>
                <a:latin typeface="Berlin Sans FB Demi" pitchFamily="34" charset="0"/>
                <a:cs typeface="Arial" pitchFamily="34" charset="0"/>
              </a:rPr>
              <a:t> </a:t>
            </a:r>
            <a:r>
              <a:rPr lang="en-US" sz="2000" dirty="0" err="1" smtClean="0">
                <a:solidFill>
                  <a:srgbClr val="FFFF00"/>
                </a:solidFill>
                <a:latin typeface="Berlin Sans FB Demi" pitchFamily="34" charset="0"/>
                <a:cs typeface="Arial" pitchFamily="34" charset="0"/>
              </a:rPr>
              <a:t>ada</a:t>
            </a:r>
            <a:r>
              <a:rPr lang="en-US" sz="2000" dirty="0" smtClean="0">
                <a:solidFill>
                  <a:srgbClr val="FFFF00"/>
                </a:solidFill>
                <a:latin typeface="Berlin Sans FB Demi" pitchFamily="34" charset="0"/>
                <a:cs typeface="Arial" pitchFamily="34" charset="0"/>
              </a:rPr>
              <a:t> </a:t>
            </a:r>
            <a:r>
              <a:rPr lang="en-US" sz="2000" dirty="0" err="1" smtClean="0">
                <a:solidFill>
                  <a:srgbClr val="FFFF00"/>
                </a:solidFill>
                <a:latin typeface="Berlin Sans FB Demi" pitchFamily="34" charset="0"/>
                <a:cs typeface="Arial" pitchFamily="34" charset="0"/>
              </a:rPr>
              <a:t>disekitar</a:t>
            </a:r>
            <a:r>
              <a:rPr lang="en-US" sz="2000" dirty="0" smtClean="0">
                <a:solidFill>
                  <a:srgbClr val="FFFF00"/>
                </a:solidFill>
                <a:latin typeface="Berlin Sans FB Demi" pitchFamily="34" charset="0"/>
                <a:cs typeface="Arial" pitchFamily="34" charset="0"/>
              </a:rPr>
              <a:t> </a:t>
            </a:r>
            <a:r>
              <a:rPr lang="en-US" sz="2000" dirty="0" err="1" smtClean="0">
                <a:solidFill>
                  <a:srgbClr val="FFFF00"/>
                </a:solidFill>
                <a:latin typeface="Berlin Sans FB Demi" pitchFamily="34" charset="0"/>
                <a:cs typeface="Arial" pitchFamily="34" charset="0"/>
              </a:rPr>
              <a:t>kita</a:t>
            </a:r>
            <a:endParaRPr kumimoji="0" lang="id-ID" sz="2000" b="0" i="0" u="none" strike="noStrike" cap="none" normalizeH="0" baseline="0" dirty="0" smtClean="0">
              <a:ln>
                <a:noFill/>
              </a:ln>
              <a:solidFill>
                <a:srgbClr val="FFFF00"/>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a:t>
            </a:r>
            <a:endParaRPr kumimoji="0" lang="id-ID" sz="800" b="0" i="0" u="none" strike="noStrike" cap="none" normalizeH="0" baseline="0" dirty="0" smtClean="0">
              <a:ln>
                <a:noFill/>
              </a:ln>
              <a:solidFill>
                <a:schemeClr val="tx1"/>
              </a:solidFill>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Berlin Sans FB Demi" pitchFamily="34" charset="0"/>
                <a:ea typeface="Times New Roman" pitchFamily="18" charset="0"/>
                <a:cs typeface="Times New Roman" pitchFamily="18" charset="0"/>
              </a:rPr>
              <a:t> </a:t>
            </a:r>
            <a:endParaRPr kumimoji="0" lang="id-ID" sz="1800" b="0" i="0" u="none" strike="noStrike" cap="none" normalizeH="0" baseline="0" dirty="0" smtClean="0">
              <a:ln>
                <a:noFill/>
              </a:ln>
              <a:solidFill>
                <a:schemeClr val="tx1"/>
              </a:solidFill>
              <a:effectLst/>
              <a:latin typeface="Berlin Sans FB Demi" pitchFamily="34" charset="0"/>
              <a:cs typeface="Arial" pitchFamily="34" charset="0"/>
            </a:endParaRPr>
          </a:p>
        </p:txBody>
      </p:sp>
    </p:spTree>
  </p:cSld>
  <p:clrMapOvr>
    <a:masterClrMapping/>
  </p:clrMapOvr>
  <p:transition spd="slow" advClick="0" advTm="30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SOLUSI</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4035"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3" name="Rectangle 1"/>
          <p:cNvSpPr>
            <a:spLocks noChangeArrowheads="1"/>
          </p:cNvSpPr>
          <p:nvPr/>
        </p:nvSpPr>
        <p:spPr bwMode="auto">
          <a:xfrm>
            <a:off x="174676" y="1555552"/>
            <a:ext cx="82296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600" b="1" u="sng" dirty="0" err="1" smtClean="0">
                <a:solidFill>
                  <a:srgbClr val="FFFF00"/>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Bermasalah</a:t>
            </a:r>
            <a:r>
              <a:rPr kumimoji="0" lang="en-US" sz="2600" b="1" i="0" u="sng" strike="noStrike" cap="none" normalizeH="0" baseline="0" dirty="0" smtClean="0">
                <a:ln>
                  <a:noFill/>
                </a:ln>
                <a:solidFill>
                  <a:srgbClr val="FFFF00"/>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 DENGAN TANAMAN ?</a:t>
            </a:r>
            <a:endParaRPr kumimoji="0" lang="id-ID" sz="2600" b="0" i="0" u="sng"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menguning</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daun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PUCATatau</a:t>
            </a:r>
            <a:r>
              <a:rPr lang="en-US" sz="2400" b="1" dirty="0" smtClean="0">
                <a:latin typeface="Baskerville Old Face" pitchFamily="18" charset="0"/>
                <a:ea typeface="Calibri" pitchFamily="34" charset="0"/>
                <a:cs typeface="Times New Roman" pitchFamily="18" charset="0"/>
              </a:rPr>
              <a:t> MATI</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tiba-tiba</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TIDAK</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ber</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bunga</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BERSERANGGA</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kutu</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sz="2400" b="1" dirty="0" err="1" smtClean="0">
                <a:latin typeface="Baskerville Old Face" pitchFamily="18" charset="0"/>
                <a:ea typeface="Calibri" pitchFamily="34" charset="0"/>
                <a:cs typeface="Times New Roman" pitchFamily="18" charset="0"/>
              </a:rPr>
              <a:t>Tumbuh</a:t>
            </a:r>
            <a:r>
              <a:rPr lang="en-US" sz="2400" b="1" dirty="0" smtClean="0">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tidak</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sempurna</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pemeliharaan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yang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salah</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smtClean="0">
                <a:latin typeface="Baskerville Old Face" pitchFamily="18" charset="0"/>
                <a:ea typeface="Calibri" pitchFamily="34" charset="0"/>
                <a:cs typeface="Times New Roman" pitchFamily="18" charset="0"/>
              </a:rPr>
              <a:t>DITINGGAL BEPERGIAN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dalam</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waktu</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tertetu</a:t>
            </a:r>
            <a:r>
              <a:rPr lang="en-US" sz="2400" b="1" dirty="0" smtClean="0">
                <a:latin typeface="Baskerville Old Face"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Char char="•"/>
              <a:tabLst/>
            </a:pPr>
            <a:r>
              <a:rPr lang="en-US" sz="2400" b="1" dirty="0" err="1" smtClean="0">
                <a:latin typeface="Baskerville Old Face" pitchFamily="18" charset="0"/>
                <a:ea typeface="Calibri" pitchFamily="34" charset="0"/>
                <a:cs typeface="Times New Roman" pitchFamily="18" charset="0"/>
              </a:rPr>
              <a:t>T</a:t>
            </a:r>
            <a:r>
              <a:rPr kumimoji="0" lang="en-US" sz="2400" b="1"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anaman</a:t>
            </a:r>
            <a:r>
              <a:rPr kumimoji="0" lang="en-US" sz="24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stress</a:t>
            </a:r>
            <a:r>
              <a:rPr lang="en-US" sz="2400" b="1" dirty="0" smtClean="0">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dan</a:t>
            </a:r>
            <a:r>
              <a:rPr lang="en-US" sz="2400" b="1" dirty="0" smtClean="0">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masalah</a:t>
            </a:r>
            <a:r>
              <a:rPr lang="en-US" sz="2400" b="1" dirty="0" smtClean="0">
                <a:latin typeface="Baskerville Old Face" pitchFamily="18" charset="0"/>
                <a:ea typeface="Calibri" pitchFamily="34" charset="0"/>
                <a:cs typeface="Times New Roman" pitchFamily="18" charset="0"/>
              </a:rPr>
              <a:t> </a:t>
            </a:r>
            <a:r>
              <a:rPr lang="en-US" sz="2400" b="1" dirty="0" err="1" smtClean="0">
                <a:latin typeface="Baskerville Old Face" pitchFamily="18" charset="0"/>
                <a:ea typeface="Calibri" pitchFamily="34" charset="0"/>
                <a:cs typeface="Times New Roman" pitchFamily="18" charset="0"/>
              </a:rPr>
              <a:t>lainnya</a:t>
            </a:r>
            <a:r>
              <a:rPr lang="en-US" sz="2400" b="1" dirty="0" smtClean="0">
                <a:latin typeface="Baskerville Old Face" pitchFamily="18" charset="0"/>
                <a:ea typeface="Calibri" pitchFamily="34" charset="0"/>
                <a:cs typeface="Times New Roman" pitchFamily="18" charset="0"/>
              </a:rPr>
              <a:t> !</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b="1" dirty="0" smtClean="0">
              <a:solidFill>
                <a:srgbClr val="FFFF00"/>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C000"/>
              </a:solidFill>
              <a:effectLst/>
              <a:latin typeface="Baskerville Old Face"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4">
                    <a:lumMod val="60000"/>
                    <a:lumOff val="40000"/>
                  </a:schemeClr>
                </a:solidFill>
                <a:latin typeface="Baskerville Old Face" pitchFamily="18" charset="0"/>
                <a:ea typeface="Calibri" pitchFamily="34" charset="0"/>
                <a:cs typeface="Times New Roman" pitchFamily="18" charset="0"/>
              </a:rPr>
              <a:t>GARDENING</a:t>
            </a:r>
            <a:r>
              <a:rPr kumimoji="0" lang="en-US" sz="2000" b="1" i="0" u="none" strike="noStrike" cap="none" normalizeH="0" dirty="0" smtClean="0">
                <a:ln>
                  <a:noFill/>
                </a:ln>
                <a:solidFill>
                  <a:schemeClr val="accent4">
                    <a:lumMod val="60000"/>
                    <a:lumOff val="40000"/>
                  </a:schemeClr>
                </a:solidFill>
                <a:latin typeface="Baskerville Old Face" pitchFamily="18" charset="0"/>
                <a:ea typeface="Calibri" pitchFamily="34" charset="0"/>
                <a:cs typeface="Times New Roman" pitchFamily="18" charset="0"/>
              </a:rPr>
              <a:t>  – </a:t>
            </a:r>
            <a:r>
              <a:rPr kumimoji="0" lang="en-US" sz="2000" b="1" i="0" u="none" strike="noStrike" cap="none" normalizeH="0" baseline="0" dirty="0" smtClean="0">
                <a:ln>
                  <a:noFill/>
                </a:ln>
                <a:solidFill>
                  <a:schemeClr val="accent4">
                    <a:lumMod val="60000"/>
                    <a:lumOff val="40000"/>
                  </a:schemeClr>
                </a:solidFill>
                <a:latin typeface="Baskerville Old Face" pitchFamily="18" charset="0"/>
                <a:ea typeface="Calibri" pitchFamily="34" charset="0"/>
                <a:cs typeface="Times New Roman" pitchFamily="18" charset="0"/>
              </a:rPr>
              <a:t>FLORIST and NURSERY</a:t>
            </a:r>
            <a:endParaRPr kumimoji="0" lang="id-ID" sz="2000" b="0" i="0" u="none" strike="noStrike" cap="none" normalizeH="0" baseline="0" dirty="0" smtClean="0">
              <a:ln>
                <a:noFill/>
              </a:ln>
              <a:solidFill>
                <a:schemeClr val="accent4">
                  <a:lumMod val="60000"/>
                  <a:lumOff val="40000"/>
                </a:schemeClr>
              </a:solidFill>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4">
                    <a:lumMod val="60000"/>
                    <a:lumOff val="40000"/>
                  </a:schemeClr>
                </a:solidFill>
                <a:latin typeface="Baskerville Old Face" pitchFamily="18" charset="0"/>
                <a:ea typeface="Calibri" pitchFamily="34" charset="0"/>
                <a:cs typeface="Times New Roman" pitchFamily="18" charset="0"/>
              </a:rPr>
              <a:t>	</a:t>
            </a:r>
            <a:r>
              <a:rPr kumimoji="0" lang="en-US" sz="2800" i="0" u="none" strike="noStrike" cap="none" normalizeH="0" baseline="0" dirty="0" smtClean="0">
                <a:ln>
                  <a:noFill/>
                </a:ln>
                <a:solidFill>
                  <a:schemeClr val="accent4">
                    <a:lumMod val="60000"/>
                    <a:lumOff val="40000"/>
                  </a:schemeClr>
                </a:solidFill>
                <a:latin typeface="Brush Script Std" pitchFamily="50" charset="0"/>
                <a:ea typeface="Calibri" pitchFamily="34" charset="0"/>
                <a:cs typeface="Times New Roman" pitchFamily="18" charset="0"/>
              </a:rPr>
              <a:t>Cambridge Condominium</a:t>
            </a:r>
            <a:endParaRPr kumimoji="0" lang="en-US" sz="2000" i="0" u="none" strike="noStrike" cap="none" normalizeH="0" baseline="0" dirty="0" smtClean="0">
              <a:ln>
                <a:noFill/>
              </a:ln>
              <a:solidFill>
                <a:schemeClr val="accent4">
                  <a:lumMod val="60000"/>
                  <a:lumOff val="40000"/>
                </a:schemeClr>
              </a:solidFill>
              <a:latin typeface="Baskerville Old Face"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1">
                    <a:lumMod val="20000"/>
                    <a:lumOff val="80000"/>
                  </a:schemeClr>
                </a:solidFill>
                <a:latin typeface="Baskerville Old Face" pitchFamily="18" charset="0"/>
                <a:ea typeface="Calibri" pitchFamily="34" charset="0"/>
                <a:cs typeface="Times New Roman" pitchFamily="18" charset="0"/>
              </a:rPr>
              <a:t>		</a:t>
            </a:r>
            <a:r>
              <a:rPr kumimoji="0" lang="en-US" sz="2800" b="1" i="0" u="none" strike="noStrike" cap="none" normalizeH="0" baseline="0" dirty="0" smtClean="0">
                <a:ln>
                  <a:noFill/>
                </a:ln>
                <a:solidFill>
                  <a:srgbClr val="FFC000"/>
                </a:solidFill>
                <a:effectLst/>
                <a:latin typeface="Baskerville Old Face" pitchFamily="18" charset="0"/>
                <a:ea typeface="Calibri" pitchFamily="34" charset="0"/>
                <a:cs typeface="Times New Roman" pitchFamily="18" charset="0"/>
              </a:rPr>
              <a:t>(Aries Sagita</a:t>
            </a:r>
            <a:r>
              <a:rPr lang="en-US" sz="2800" b="1" dirty="0" smtClean="0">
                <a:solidFill>
                  <a:srgbClr val="FFC000"/>
                </a:solidFill>
                <a:latin typeface="Arial" pitchFamily="34" charset="0"/>
                <a:cs typeface="Arial" pitchFamily="34" charset="0"/>
              </a:rPr>
              <a:t>  </a:t>
            </a:r>
            <a:r>
              <a:rPr kumimoji="0" lang="en-US" sz="2000" b="1" i="0" u="none" strike="noStrike" cap="none" normalizeH="0" baseline="0" dirty="0" err="1"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Telp</a:t>
            </a:r>
            <a:r>
              <a:rPr kumimoji="0" lang="en-US" sz="2000" b="1" i="0" u="none" strike="noStrike" cap="none" normalizeH="0" baseline="0" dirty="0"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 061-4550999 </a:t>
            </a:r>
            <a:r>
              <a:rPr kumimoji="0" lang="en-US" sz="2000" b="1" i="0" u="none" strike="noStrike" cap="none" normalizeH="0" baseline="0" dirty="0" err="1"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atau</a:t>
            </a:r>
            <a:r>
              <a:rPr kumimoji="0" lang="en-US" sz="2000" b="1" i="0" u="none" strike="noStrike" cap="none" normalizeH="0" baseline="0" dirty="0" smtClean="0">
                <a:ln>
                  <a:noFill/>
                </a:ln>
                <a:solidFill>
                  <a:schemeClr val="accent1">
                    <a:lumMod val="20000"/>
                    <a:lumOff val="80000"/>
                  </a:schemeClr>
                </a:solidFill>
                <a:effectLst/>
                <a:latin typeface="Baskerville Old Face" pitchFamily="18" charset="0"/>
                <a:ea typeface="Calibri" pitchFamily="34" charset="0"/>
                <a:cs typeface="Times New Roman" pitchFamily="18" charset="0"/>
              </a:rPr>
              <a:t> 061-77885409</a:t>
            </a:r>
            <a:endParaRPr kumimoji="0" lang="en-US" sz="2000" b="1" i="0" u="none" strike="noStrike" cap="none" normalizeH="0" baseline="0" dirty="0" smtClean="0">
              <a:ln>
                <a:noFill/>
              </a:ln>
              <a:solidFill>
                <a:schemeClr val="accent1">
                  <a:lumMod val="20000"/>
                  <a:lumOff val="80000"/>
                </a:schemeClr>
              </a:solidFill>
              <a:effectLst/>
              <a:latin typeface="Arial" pitchFamily="34" charset="0"/>
              <a:cs typeface="Arial" pitchFamily="34" charset="0"/>
            </a:endParaRPr>
          </a:p>
        </p:txBody>
      </p:sp>
      <p:sp>
        <p:nvSpPr>
          <p:cNvPr id="11" name="Oval 10"/>
          <p:cNvSpPr/>
          <p:nvPr/>
        </p:nvSpPr>
        <p:spPr>
          <a:xfrm rot="20755678">
            <a:off x="559061" y="4669333"/>
            <a:ext cx="2994900" cy="121920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cap="all" dirty="0" smtClean="0">
                <a:ln w="9000" cmpd="sng">
                  <a:noFill/>
                  <a:prstDash val="solid"/>
                </a:ln>
                <a:solidFill>
                  <a:schemeClr val="tx1"/>
                </a:solidFill>
                <a:effectLst>
                  <a:outerShdw blurRad="50800" dist="38100" dir="2700000" algn="tl" rotWithShape="0">
                    <a:prstClr val="black">
                      <a:alpha val="40000"/>
                    </a:prstClr>
                  </a:outerShdw>
                  <a:reflection blurRad="12700" stA="28000" endPos="45000" dist="1000" dir="5400000" sy="-100000" algn="bl" rotWithShape="0"/>
                </a:effectLst>
              </a:rPr>
              <a:t>BAWA KEPADA</a:t>
            </a:r>
          </a:p>
          <a:p>
            <a:pPr algn="ctr"/>
            <a:r>
              <a:rPr lang="en-US" sz="2000" b="1" cap="all" dirty="0" smtClean="0">
                <a:ln w="9000" cmpd="sng">
                  <a:noFill/>
                  <a:prstDash val="solid"/>
                </a:ln>
                <a:solidFill>
                  <a:schemeClr val="tx1"/>
                </a:solidFill>
                <a:effectLst>
                  <a:outerShdw blurRad="50800" dist="38100" dir="2700000" algn="tl" rotWithShape="0">
                    <a:prstClr val="black">
                      <a:alpha val="40000"/>
                    </a:prstClr>
                  </a:outerShdw>
                  <a:reflection blurRad="12700" stA="28000" endPos="45000" dist="1000" dir="5400000" sy="-100000" algn="bl" rotWithShape="0"/>
                </a:effectLst>
              </a:rPr>
              <a:t>KAMI  !!!</a:t>
            </a:r>
            <a:endParaRPr lang="id-ID" sz="2000" b="1" cap="all" dirty="0">
              <a:ln w="9000" cmpd="sng">
                <a:noFill/>
                <a:prstDash val="solid"/>
              </a:ln>
              <a:solidFill>
                <a:schemeClr val="tx1"/>
              </a:solidFill>
              <a:effectLst>
                <a:outerShdw blurRad="50800" dist="38100" dir="2700000" algn="tl" rotWithShape="0">
                  <a:prstClr val="black">
                    <a:alpha val="40000"/>
                  </a:prstClr>
                </a:outerShdw>
                <a:reflection blurRad="12700" stA="28000" endPos="45000" dist="1000" dir="5400000" sy="-100000" algn="bl" rotWithShape="0"/>
              </a:effectLst>
            </a:endParaRPr>
          </a:p>
        </p:txBody>
      </p:sp>
    </p:spTree>
  </p:cSld>
  <p:clrMapOvr>
    <a:masterClrMapping/>
  </p:clrMapOvr>
  <p:transition spd="slow" advClick="0" advTm="30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01424"/>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dirty="0" err="1" smtClean="0">
                <a:latin typeface="Footlight MT Light" pitchFamily="18" charset="0"/>
              </a:rPr>
              <a:t>Jika</a:t>
            </a:r>
            <a:r>
              <a:rPr lang="en-US" sz="2400" b="1" dirty="0" smtClean="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PERUBAHAN &amp; INFORMASI TAMBAHAN, </a:t>
            </a:r>
            <a:r>
              <a:rPr lang="en-US" sz="2400" b="1" dirty="0" err="1">
                <a:latin typeface="Footlight MT Light" pitchFamily="18" charset="0"/>
              </a:rPr>
              <a:t>mengenai</a:t>
            </a:r>
            <a:r>
              <a:rPr lang="en-US" sz="4000" b="1" dirty="0">
                <a:solidFill>
                  <a:srgbClr val="FFFF00"/>
                </a:solidFill>
                <a:latin typeface="Footlight MT Light" pitchFamily="18" charset="0"/>
                <a:ea typeface="Calibri" pitchFamily="34" charset="0"/>
                <a:cs typeface="Times New Roman" pitchFamily="18" charset="0"/>
              </a:rPr>
              <a:t> </a:t>
            </a:r>
            <a:r>
              <a:rPr lang="en-US" sz="2800" b="1" dirty="0">
                <a:solidFill>
                  <a:srgbClr val="FFFF00"/>
                </a:solidFill>
                <a:latin typeface="Footlight MT Light" pitchFamily="18" charset="0"/>
                <a:ea typeface="Calibri" pitchFamily="34" charset="0"/>
                <a:cs typeface="Times New Roman" pitchFamily="18" charset="0"/>
              </a:rPr>
              <a:t>IN</a:t>
            </a:r>
            <a:r>
              <a:rPr lang="en-US" b="1" dirty="0">
                <a:solidFill>
                  <a:srgbClr val="FFFF00"/>
                </a:solidFill>
                <a:latin typeface="Footlight MT Light" pitchFamily="18" charset="0"/>
                <a:ea typeface="Calibri" pitchFamily="34" charset="0"/>
                <a:cs typeface="Times New Roman" pitchFamily="18" charset="0"/>
              </a:rPr>
              <a:t>SIDE</a:t>
            </a:r>
            <a:r>
              <a:rPr lang="en-US" sz="2400" b="1" dirty="0">
                <a:latin typeface="Footlight MT Light" pitchFamily="18" charset="0"/>
              </a:rPr>
              <a:t>  </a:t>
            </a:r>
            <a:r>
              <a:rPr lang="en-US" sz="2400" b="1" dirty="0" err="1">
                <a:latin typeface="Footlight MT Light" pitchFamily="18" charset="0"/>
              </a:rPr>
              <a:t>akan</a:t>
            </a:r>
            <a:r>
              <a:rPr lang="en-US" sz="2400" b="1" dirty="0">
                <a:latin typeface="Footlight MT Light" pitchFamily="18" charset="0"/>
              </a:rPr>
              <a:t> </a:t>
            </a:r>
            <a:r>
              <a:rPr lang="en-US" sz="2400" b="1" dirty="0" err="1">
                <a:latin typeface="Footlight MT Light" pitchFamily="18" charset="0"/>
              </a:rPr>
              <a:t>segera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Seluruh</a:t>
            </a:r>
            <a:r>
              <a:rPr lang="en-US" sz="2400" b="1" dirty="0">
                <a:latin typeface="Footlight MT Light" pitchFamily="18" charset="0"/>
              </a:rPr>
              <a:t> Resident </a:t>
            </a:r>
            <a:r>
              <a:rPr lang="en-US" sz="2400" b="1" dirty="0" err="1">
                <a:latin typeface="Footlight MT Light" pitchFamily="18" charset="0"/>
              </a:rPr>
              <a:t>di</a:t>
            </a:r>
            <a:r>
              <a:rPr lang="en-US" sz="2400" b="1" dirty="0">
                <a:latin typeface="Footlight MT Light" pitchFamily="18" charset="0"/>
              </a:rPr>
              <a:t> </a:t>
            </a:r>
            <a:r>
              <a:rPr lang="en-US" sz="2400" b="1" dirty="0" err="1">
                <a:latin typeface="Footlight MT Light" pitchFamily="18" charset="0"/>
              </a:rPr>
              <a:t>mohon</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selalu</a:t>
            </a:r>
            <a:r>
              <a:rPr lang="en-US" sz="2400" b="1" dirty="0">
                <a:latin typeface="Footlight MT Light" pitchFamily="18" charset="0"/>
              </a:rPr>
              <a:t> </a:t>
            </a:r>
            <a:r>
              <a:rPr lang="en-US" sz="2400" b="1" dirty="0" err="1">
                <a:latin typeface="Footlight MT Light" pitchFamily="18" charset="0"/>
              </a:rPr>
              <a:t>melihat</a:t>
            </a:r>
            <a:r>
              <a:rPr lang="en-US" sz="2400" b="1" dirty="0">
                <a:latin typeface="Footlight MT Light" pitchFamily="18" charset="0"/>
              </a:rPr>
              <a:t> Resident Info TV Channel </a:t>
            </a:r>
            <a:r>
              <a:rPr lang="en-US" sz="2400" b="1" dirty="0" err="1">
                <a:latin typeface="Footlight MT Light" pitchFamily="18" charset="0"/>
              </a:rPr>
              <a:t>ini</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Keluhan</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Ide-ide</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kebaikan</a:t>
            </a:r>
            <a:r>
              <a:rPr lang="en-US" sz="2400" b="1" dirty="0">
                <a:latin typeface="Footlight MT Light" pitchFamily="18" charset="0"/>
              </a:rPr>
              <a:t> </a:t>
            </a:r>
            <a:r>
              <a:rPr lang="en-US" sz="2400" b="1" dirty="0" err="1">
                <a:latin typeface="Footlight MT Light" pitchFamily="18" charset="0"/>
              </a:rPr>
              <a:t>bersama</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menyurati</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menghubungi</a:t>
            </a:r>
            <a:r>
              <a:rPr lang="en-US" sz="2400" b="1" dirty="0">
                <a:latin typeface="Footlight MT Light" pitchFamily="18" charset="0"/>
              </a:rPr>
              <a:t> Tenant Relations, Assistant Manager  </a:t>
            </a:r>
            <a:r>
              <a:rPr lang="en-US" sz="2400" b="1" dirty="0" err="1">
                <a:latin typeface="Footlight MT Light" pitchFamily="18" charset="0"/>
              </a:rPr>
              <a:t>atau</a:t>
            </a:r>
            <a:r>
              <a:rPr lang="en-US" sz="2400" b="1" dirty="0">
                <a:latin typeface="Footlight MT Light" pitchFamily="18" charset="0"/>
              </a:rPr>
              <a:t> General Manager </a:t>
            </a:r>
            <a:r>
              <a:rPr lang="en-US" sz="2400" b="1" dirty="0" err="1">
                <a:latin typeface="Footlight MT Light" pitchFamily="18" charset="0"/>
              </a:rPr>
              <a:t>langsung</a:t>
            </a:r>
            <a:r>
              <a:rPr lang="en-US" sz="2400" b="1" dirty="0">
                <a:latin typeface="Footlight MT Light" pitchFamily="18" charset="0"/>
              </a:rPr>
              <a:t>. </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hal</a:t>
            </a:r>
            <a:r>
              <a:rPr lang="en-US" sz="2400" b="1" dirty="0">
                <a:latin typeface="Footlight MT Light" pitchFamily="18" charset="0"/>
              </a:rPr>
              <a:t> yang </a:t>
            </a:r>
            <a:r>
              <a:rPr lang="en-US" sz="2400" b="1" dirty="0" err="1">
                <a:latin typeface="Footlight MT Light" pitchFamily="18" charset="0"/>
              </a:rPr>
              <a:t>belum</a:t>
            </a:r>
            <a:r>
              <a:rPr lang="en-US" sz="2400" b="1" dirty="0">
                <a:latin typeface="Footlight MT Light" pitchFamily="18" charset="0"/>
              </a:rPr>
              <a:t> </a:t>
            </a:r>
            <a:r>
              <a:rPr lang="en-US" sz="2400" b="1" dirty="0" err="1">
                <a:latin typeface="Footlight MT Light" pitchFamily="18" charset="0"/>
              </a:rPr>
              <a:t>jelas</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yang </a:t>
            </a:r>
            <a:r>
              <a:rPr lang="en-US" sz="2400" b="1" dirty="0" err="1">
                <a:latin typeface="Footlight MT Light" pitchFamily="18" charset="0"/>
              </a:rPr>
              <a:t>ingin</a:t>
            </a:r>
            <a:r>
              <a:rPr lang="en-US" sz="2400" b="1" dirty="0">
                <a:latin typeface="Footlight MT Light" pitchFamily="18" charset="0"/>
              </a:rPr>
              <a:t> </a:t>
            </a:r>
            <a:r>
              <a:rPr lang="en-US" sz="2400" b="1" dirty="0" err="1">
                <a:latin typeface="Footlight MT Light" pitchFamily="18" charset="0"/>
              </a:rPr>
              <a:t>ditanyakan</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bertanya</a:t>
            </a:r>
            <a:r>
              <a:rPr lang="en-US" sz="2400" b="1" dirty="0">
                <a:latin typeface="Footlight MT Light" pitchFamily="18" charset="0"/>
              </a:rPr>
              <a:t> LANGSUNG, </a:t>
            </a:r>
            <a:r>
              <a:rPr lang="en-US" sz="2400" b="1" dirty="0" err="1">
                <a:latin typeface="Footlight MT Light" pitchFamily="18" charset="0"/>
              </a:rPr>
              <a:t>karena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24 JAM</a:t>
            </a:r>
            <a:r>
              <a:rPr lang="en-US" sz="2400" b="1" dirty="0" smtClean="0">
                <a:latin typeface="Footlight MT Light" pitchFamily="18" charset="0"/>
              </a:rPr>
              <a:t>.  </a:t>
            </a:r>
            <a:endParaRPr lang="en-US" sz="2400" b="1" dirty="0">
              <a:latin typeface="Footlight MT Light" pitchFamily="18" charset="0"/>
            </a:endParaRPr>
          </a:p>
          <a:p>
            <a:pPr marL="342900" indent="-342900" algn="r"/>
            <a:endParaRPr lang="en-US" sz="2400" dirty="0">
              <a:latin typeface="Brush Script Std" pitchFamily="50" charset="0"/>
            </a:endParaRPr>
          </a:p>
          <a:p>
            <a:pPr marL="342900" indent="-342900" algn="r"/>
            <a:r>
              <a:rPr lang="en-US" sz="2400" dirty="0">
                <a:latin typeface="Brush Script Std" pitchFamily="50" charset="0"/>
              </a:rPr>
              <a:t>Condominium Management </a:t>
            </a:r>
          </a:p>
          <a:p>
            <a:pPr marL="342900" indent="-342900"/>
            <a:endParaRPr lang="en-US" sz="2400" b="1" dirty="0">
              <a:latin typeface="Footlight MT Light" pitchFamily="18" charset="0"/>
            </a:endParaRPr>
          </a:p>
        </p:txBody>
      </p:sp>
    </p:spTree>
  </p:cSld>
  <p:clrMapOvr>
    <a:masterClrMapping/>
  </p:clrMapOvr>
  <p:transition spd="slow" advClick="0" advTm="35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5841" name="Rectangle 1"/>
          <p:cNvSpPr>
            <a:spLocks noChangeArrowheads="1"/>
          </p:cNvSpPr>
          <p:nvPr/>
        </p:nvSpPr>
        <p:spPr bwMode="auto">
          <a:xfrm>
            <a:off x="623668" y="307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(November </a:t>
            </a:r>
            <a:r>
              <a:rPr lang="en-US" sz="2000" b="1" dirty="0">
                <a:latin typeface="Footlight MT Light" pitchFamily="18" charset="0"/>
                <a:ea typeface="Calibri" pitchFamily="34" charset="0"/>
                <a:cs typeface="Times New Roman" pitchFamily="18" charset="0"/>
              </a:rPr>
              <a:t>2011)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1411456"/>
            <a:ext cx="8077200" cy="4493538"/>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1400" dirty="0" smtClean="0"/>
          </a:p>
          <a:p>
            <a:pPr>
              <a:defRPr/>
            </a:pPr>
            <a:r>
              <a:rPr lang="en-US" dirty="0" smtClean="0"/>
              <a:t>Dear Resident,</a:t>
            </a:r>
          </a:p>
          <a:p>
            <a:pPr>
              <a:defRPr/>
            </a:pPr>
            <a:endParaRPr lang="en-US" sz="800" dirty="0" smtClean="0"/>
          </a:p>
          <a:p>
            <a:pPr>
              <a:defRPr/>
            </a:pPr>
            <a:r>
              <a:rPr lang="en-US" dirty="0" smtClean="0"/>
              <a:t>Our Developer is relocating the railing glass of each balcony to the inner side of railing, whilst the “U” shaft stainless steel will be framing the top side of the railing glass, to make it stronger and more save incase the unexpected things  happen.</a:t>
            </a:r>
          </a:p>
          <a:p>
            <a:pPr>
              <a:defRPr/>
            </a:pPr>
            <a:endParaRPr lang="en-US" sz="400" dirty="0" smtClean="0"/>
          </a:p>
          <a:p>
            <a:pPr>
              <a:defRPr/>
            </a:pPr>
            <a:r>
              <a:rPr lang="en-US" dirty="0" smtClean="0"/>
              <a:t>Need your cooperation to pleased our worker to do it, prior to an appointment.</a:t>
            </a:r>
          </a:p>
          <a:p>
            <a:pPr>
              <a:defRPr/>
            </a:pPr>
            <a:endParaRPr lang="en-US" sz="400" dirty="0" smtClean="0"/>
          </a:p>
          <a:p>
            <a:pPr>
              <a:defRPr/>
            </a:pPr>
            <a:r>
              <a:rPr lang="en-US" dirty="0" smtClean="0"/>
              <a:t>The unsafe areas that effected by this task will temporarily be closed by Red Line. We appreciate for your understanding.</a:t>
            </a:r>
          </a:p>
          <a:p>
            <a:pPr>
              <a:defRPr/>
            </a:pPr>
            <a:endParaRPr lang="en-US" sz="400" dirty="0" smtClean="0"/>
          </a:p>
          <a:p>
            <a:pPr>
              <a:defRPr/>
            </a:pPr>
            <a:r>
              <a:rPr lang="en-US" dirty="0" smtClean="0"/>
              <a:t>27</a:t>
            </a:r>
            <a:r>
              <a:rPr lang="en-US" baseline="30000" dirty="0" smtClean="0"/>
              <a:t>th</a:t>
            </a:r>
            <a:r>
              <a:rPr lang="en-US" dirty="0" smtClean="0"/>
              <a:t> November 2011 is an </a:t>
            </a:r>
            <a:r>
              <a:rPr lang="en-US" b="1" dirty="0" smtClean="0">
                <a:solidFill>
                  <a:srgbClr val="FFFF00"/>
                </a:solidFill>
              </a:rPr>
              <a:t>Islamic New Year 1433 </a:t>
            </a:r>
            <a:r>
              <a:rPr lang="en-US" b="1" dirty="0" err="1" smtClean="0">
                <a:solidFill>
                  <a:srgbClr val="FFFF00"/>
                </a:solidFill>
              </a:rPr>
              <a:t>Hijriyah</a:t>
            </a:r>
            <a:r>
              <a:rPr lang="en-US" dirty="0" smtClean="0"/>
              <a:t>. Happy New year to those who celebrate.</a:t>
            </a:r>
          </a:p>
          <a:p>
            <a:pPr>
              <a:defRPr/>
            </a:pPr>
            <a:endParaRPr lang="en-US" sz="400" dirty="0" smtClean="0"/>
          </a:p>
          <a:p>
            <a:pPr>
              <a:defRPr/>
            </a:pPr>
            <a:endParaRPr lang="en-US" sz="400" dirty="0" smtClean="0"/>
          </a:p>
          <a:p>
            <a:pPr>
              <a:defRPr/>
            </a:pPr>
            <a:endParaRPr lang="en-US" sz="400" dirty="0" smtClean="0"/>
          </a:p>
          <a:p>
            <a:pPr>
              <a:defRPr/>
            </a:pPr>
            <a:r>
              <a:rPr lang="en-US" dirty="0" smtClean="0"/>
              <a:t>Regards,</a:t>
            </a:r>
            <a:endParaRPr lang="en-US" dirty="0"/>
          </a:p>
          <a:p>
            <a:pPr>
              <a:defRPr/>
            </a:pPr>
            <a:endParaRPr lang="id-ID" dirty="0"/>
          </a:p>
        </p:txBody>
      </p:sp>
    </p:spTree>
  </p:cSld>
  <p:clrMapOvr>
    <a:masterClrMapping/>
  </p:clrMapOvr>
  <p:transition spd="slow" advClick="0" advTm="20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rPr>
                <a:t>UNDANGAN PENTING </a:t>
              </a:r>
              <a:r>
                <a:rPr lang="en-US" b="1" dirty="0" smtClean="0">
                  <a:ln w="10541" cmpd="sng">
                    <a:noFill/>
                    <a:prstDash val="solid"/>
                  </a:ln>
                  <a:solidFill>
                    <a:srgbClr val="006600"/>
                  </a:solidFill>
                </a:rPr>
                <a:t>  </a:t>
              </a:r>
              <a:r>
                <a:rPr lang="en-US" b="1" dirty="0">
                  <a:ln w="10541" cmpd="sng">
                    <a:noFill/>
                    <a:prstDash val="solid"/>
                  </a:ln>
                  <a:solidFill>
                    <a:srgbClr val="576A2C">
                      <a:lumMod val="20000"/>
                      <a:lumOff val="80000"/>
                    </a:srgbClr>
                  </a:solidFill>
                </a:rPr>
                <a:t>..……</a:t>
              </a: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386860" y="1741706"/>
            <a:ext cx="6090140" cy="4278094"/>
          </a:xfrm>
          <a:prstGeom prst="rect">
            <a:avLst/>
          </a:prstGeom>
          <a:noFill/>
          <a:ln w="9525">
            <a:noFill/>
            <a:miter lim="800000"/>
            <a:headEnd/>
            <a:tailEnd/>
          </a:ln>
        </p:spPr>
        <p:txBody>
          <a:bodyPr wrap="square">
            <a:spAutoFit/>
          </a:bodyPr>
          <a:lstStyle/>
          <a:p>
            <a:pPr marL="342900" indent="-342900" algn="ctr"/>
            <a:r>
              <a:rPr lang="en-US" sz="2400" b="1" dirty="0" err="1" smtClean="0">
                <a:effectLst>
                  <a:outerShdw blurRad="38100" dist="38100" dir="2700000" algn="tl">
                    <a:srgbClr val="000000">
                      <a:alpha val="43137"/>
                    </a:srgbClr>
                  </a:outerShdw>
                </a:effectLst>
                <a:latin typeface="Footlight MT Light" pitchFamily="18" charset="0"/>
              </a:rPr>
              <a:t>Kami</a:t>
            </a:r>
            <a:r>
              <a:rPr lang="en-US" sz="2400" b="1" dirty="0" smtClean="0">
                <a:effectLst>
                  <a:outerShdw blurRad="38100" dist="38100" dir="2700000" algn="tl">
                    <a:srgbClr val="000000">
                      <a:alpha val="43137"/>
                    </a:srgbClr>
                  </a:outerShdw>
                </a:effectLst>
                <a:latin typeface="Footlight MT Light" pitchFamily="18" charset="0"/>
              </a:rPr>
              <a:t> </a:t>
            </a:r>
            <a:r>
              <a:rPr lang="en-US" sz="2400" b="1" dirty="0" err="1" smtClean="0">
                <a:effectLst>
                  <a:outerShdw blurRad="38100" dist="38100" dir="2700000" algn="tl">
                    <a:srgbClr val="000000">
                      <a:alpha val="43137"/>
                    </a:srgbClr>
                  </a:outerShdw>
                </a:effectLst>
                <a:latin typeface="Footlight MT Light" pitchFamily="18" charset="0"/>
              </a:rPr>
              <a:t>Undang</a:t>
            </a:r>
            <a:r>
              <a:rPr lang="en-US" sz="2400" b="1" dirty="0" smtClean="0">
                <a:effectLst>
                  <a:outerShdw blurRad="38100" dist="38100" dir="2700000" algn="tl">
                    <a:srgbClr val="000000">
                      <a:alpha val="43137"/>
                    </a:srgbClr>
                  </a:outerShdw>
                </a:effectLst>
                <a:latin typeface="Footlight MT Light" pitchFamily="18" charset="0"/>
              </a:rPr>
              <a:t> </a:t>
            </a:r>
            <a:r>
              <a:rPr lang="en-US" sz="2400" b="1" dirty="0" err="1" smtClean="0">
                <a:effectLst>
                  <a:outerShdw blurRad="38100" dist="38100" dir="2700000" algn="tl">
                    <a:srgbClr val="000000">
                      <a:alpha val="43137"/>
                    </a:srgbClr>
                  </a:outerShdw>
                </a:effectLst>
                <a:latin typeface="Footlight MT Light" pitchFamily="18" charset="0"/>
              </a:rPr>
              <a:t>Seluruh</a:t>
            </a:r>
            <a:r>
              <a:rPr lang="en-US" sz="2400" b="1" dirty="0" smtClean="0">
                <a:effectLst>
                  <a:outerShdw blurRad="38100" dist="38100" dir="2700000" algn="tl">
                    <a:srgbClr val="000000">
                      <a:alpha val="43137"/>
                    </a:srgbClr>
                  </a:outerShdw>
                </a:effectLst>
                <a:latin typeface="Footlight MT Light" pitchFamily="18" charset="0"/>
              </a:rPr>
              <a:t> Resident </a:t>
            </a:r>
            <a:r>
              <a:rPr lang="en-US" sz="2400" b="1" dirty="0" err="1" smtClean="0">
                <a:effectLst>
                  <a:outerShdw blurRad="38100" dist="38100" dir="2700000" algn="tl">
                    <a:srgbClr val="000000">
                      <a:alpha val="43137"/>
                    </a:srgbClr>
                  </a:outerShdw>
                </a:effectLst>
                <a:latin typeface="Footlight MT Light" pitchFamily="18" charset="0"/>
              </a:rPr>
              <a:t>untuk</a:t>
            </a:r>
            <a:r>
              <a:rPr lang="en-US" sz="2400" b="1" dirty="0" smtClean="0">
                <a:effectLst>
                  <a:outerShdw blurRad="38100" dist="38100" dir="2700000" algn="tl">
                    <a:srgbClr val="000000">
                      <a:alpha val="43137"/>
                    </a:srgbClr>
                  </a:outerShdw>
                </a:effectLst>
                <a:latin typeface="Footlight MT Light" pitchFamily="18" charset="0"/>
              </a:rPr>
              <a:t> </a:t>
            </a:r>
            <a:r>
              <a:rPr lang="en-US" sz="2400" b="1" dirty="0" err="1" smtClean="0">
                <a:effectLst>
                  <a:outerShdw blurRad="38100" dist="38100" dir="2700000" algn="tl">
                    <a:srgbClr val="000000">
                      <a:alpha val="43137"/>
                    </a:srgbClr>
                  </a:outerShdw>
                </a:effectLst>
                <a:latin typeface="Footlight MT Light" pitchFamily="18" charset="0"/>
              </a:rPr>
              <a:t>hadir</a:t>
            </a:r>
            <a:r>
              <a:rPr lang="en-US" sz="2400" b="1" dirty="0" smtClean="0">
                <a:effectLst>
                  <a:outerShdw blurRad="38100" dist="38100" dir="2700000" algn="tl">
                    <a:srgbClr val="000000">
                      <a:alpha val="43137"/>
                    </a:srgbClr>
                  </a:outerShdw>
                </a:effectLst>
                <a:latin typeface="Footlight MT Light" pitchFamily="18" charset="0"/>
              </a:rPr>
              <a:t> </a:t>
            </a:r>
          </a:p>
          <a:p>
            <a:pPr marL="342900" indent="-342900" algn="ctr"/>
            <a:r>
              <a:rPr lang="en-US" sz="2400" b="1" dirty="0" err="1" smtClean="0">
                <a:effectLst>
                  <a:outerShdw blurRad="38100" dist="38100" dir="2700000" algn="tl">
                    <a:srgbClr val="000000">
                      <a:alpha val="43137"/>
                    </a:srgbClr>
                  </a:outerShdw>
                </a:effectLst>
                <a:latin typeface="Footlight MT Light" pitchFamily="18" charset="0"/>
              </a:rPr>
              <a:t>pada</a:t>
            </a:r>
            <a:r>
              <a:rPr lang="en-US" sz="2400" b="1" dirty="0" smtClean="0">
                <a:effectLst>
                  <a:outerShdw blurRad="38100" dist="38100" dir="2700000" algn="tl">
                    <a:srgbClr val="000000">
                      <a:alpha val="43137"/>
                    </a:srgbClr>
                  </a:outerShdw>
                </a:effectLst>
                <a:latin typeface="Footlight MT Light" pitchFamily="18" charset="0"/>
              </a:rPr>
              <a:t> </a:t>
            </a:r>
            <a:r>
              <a:rPr lang="en-US" sz="2400" b="1" dirty="0" err="1" smtClean="0">
                <a:effectLst>
                  <a:outerShdw blurRad="38100" dist="38100" dir="2700000" algn="tl">
                    <a:srgbClr val="000000">
                      <a:alpha val="43137"/>
                    </a:srgbClr>
                  </a:outerShdw>
                </a:effectLst>
                <a:latin typeface="Footlight MT Light" pitchFamily="18" charset="0"/>
              </a:rPr>
              <a:t>acara</a:t>
            </a:r>
            <a:r>
              <a:rPr lang="en-US" sz="2400" b="1" dirty="0" smtClean="0">
                <a:effectLst>
                  <a:outerShdw blurRad="38100" dist="38100" dir="2700000" algn="tl">
                    <a:srgbClr val="000000">
                      <a:alpha val="43137"/>
                    </a:srgbClr>
                  </a:outerShdw>
                </a:effectLst>
                <a:latin typeface="Footlight MT Light" pitchFamily="18" charset="0"/>
              </a:rPr>
              <a:t>:</a:t>
            </a:r>
          </a:p>
          <a:p>
            <a:pPr marL="342900" indent="-342900" algn="ctr"/>
            <a:endParaRPr lang="en-US" sz="2400" b="1" dirty="0" smtClean="0">
              <a:solidFill>
                <a:prstClr val="white"/>
              </a:solidFill>
              <a:latin typeface="Footlight MT Light" pitchFamily="18" charset="0"/>
            </a:endParaRPr>
          </a:p>
          <a:p>
            <a:pPr marL="342900" indent="-342900" algn="ctr"/>
            <a:r>
              <a:rPr lang="en-US" sz="2400" dirty="0" smtClean="0">
                <a:effectLst>
                  <a:outerShdw blurRad="38100" dist="38100" dir="2700000" algn="tl">
                    <a:srgbClr val="000000">
                      <a:alpha val="43137"/>
                    </a:srgbClr>
                  </a:outerShdw>
                </a:effectLst>
                <a:latin typeface="Colonna MT" pitchFamily="82" charset="0"/>
              </a:rPr>
              <a:t>PERTEMUAN PENGHUNI </a:t>
            </a:r>
          </a:p>
          <a:p>
            <a:pPr marL="342900" indent="-342900" algn="ctr"/>
            <a:r>
              <a:rPr lang="en-US" sz="2400" dirty="0" smtClean="0">
                <a:effectLst>
                  <a:outerShdw blurRad="38100" dist="38100" dir="2700000" algn="tl">
                    <a:srgbClr val="000000">
                      <a:alpha val="43137"/>
                    </a:srgbClr>
                  </a:outerShdw>
                </a:effectLst>
                <a:latin typeface="Colonna MT" pitchFamily="82" charset="0"/>
              </a:rPr>
              <a:t>1 </a:t>
            </a:r>
            <a:r>
              <a:rPr lang="en-US" sz="2400" dirty="0" err="1" smtClean="0">
                <a:effectLst>
                  <a:outerShdw blurRad="38100" dist="38100" dir="2700000" algn="tl">
                    <a:srgbClr val="000000">
                      <a:alpha val="43137"/>
                    </a:srgbClr>
                  </a:outerShdw>
                </a:effectLst>
                <a:latin typeface="Colonna MT" pitchFamily="82" charset="0"/>
              </a:rPr>
              <a:t>Oktober</a:t>
            </a:r>
            <a:r>
              <a:rPr lang="en-US" sz="2400" dirty="0" smtClean="0">
                <a:effectLst>
                  <a:outerShdw blurRad="38100" dist="38100" dir="2700000" algn="tl">
                    <a:srgbClr val="000000">
                      <a:alpha val="43137"/>
                    </a:srgbClr>
                  </a:outerShdw>
                </a:effectLst>
                <a:latin typeface="Colonna MT" pitchFamily="82" charset="0"/>
              </a:rPr>
              <a:t> 2011</a:t>
            </a:r>
          </a:p>
          <a:p>
            <a:pPr marL="342900" indent="-342900" algn="ctr"/>
            <a:r>
              <a:rPr lang="en-US" sz="2400" dirty="0" smtClean="0">
                <a:effectLst>
                  <a:outerShdw blurRad="38100" dist="38100" dir="2700000" algn="tl">
                    <a:srgbClr val="000000">
                      <a:alpha val="43137"/>
                    </a:srgbClr>
                  </a:outerShdw>
                </a:effectLst>
                <a:latin typeface="Colonna MT" pitchFamily="82" charset="0"/>
              </a:rPr>
              <a:t>11.00 – 13.00</a:t>
            </a:r>
          </a:p>
          <a:p>
            <a:pPr marL="342900" indent="-342900" algn="ctr"/>
            <a:r>
              <a:rPr lang="en-US" sz="2400" dirty="0" smtClean="0">
                <a:effectLst>
                  <a:outerShdw blurRad="38100" dist="38100" dir="2700000" algn="tl">
                    <a:srgbClr val="000000">
                      <a:alpha val="43137"/>
                    </a:srgbClr>
                  </a:outerShdw>
                </a:effectLst>
                <a:latin typeface="Colonna MT" pitchFamily="82" charset="0"/>
              </a:rPr>
              <a:t>AUDITORIUM</a:t>
            </a:r>
          </a:p>
          <a:p>
            <a:pPr marL="342900" indent="-342900" algn="ctr"/>
            <a:r>
              <a:rPr lang="en-US" sz="2400" dirty="0" smtClean="0">
                <a:solidFill>
                  <a:srgbClr val="FFFF00"/>
                </a:solidFill>
                <a:effectLst>
                  <a:outerShdw blurRad="38100" dist="38100" dir="2700000" algn="tl">
                    <a:srgbClr val="000000">
                      <a:alpha val="43137"/>
                    </a:srgbClr>
                  </a:outerShdw>
                </a:effectLst>
                <a:latin typeface="Colonna MT" pitchFamily="82" charset="0"/>
              </a:rPr>
              <a:t>Agenda:</a:t>
            </a:r>
          </a:p>
          <a:p>
            <a:pPr marL="342900" indent="-342900" algn="ctr"/>
            <a:r>
              <a:rPr lang="en-US" sz="2400" dirty="0" smtClean="0">
                <a:effectLst>
                  <a:outerShdw blurRad="38100" dist="38100" dir="2700000" algn="tl">
                    <a:srgbClr val="000000">
                      <a:alpha val="43137"/>
                    </a:srgbClr>
                  </a:outerShdw>
                </a:effectLst>
                <a:latin typeface="Colonna MT" pitchFamily="82" charset="0"/>
              </a:rPr>
              <a:t>SOSIALISASI </a:t>
            </a:r>
            <a:r>
              <a:rPr lang="en-US" sz="2400" dirty="0" err="1" smtClean="0">
                <a:effectLst>
                  <a:outerShdw blurRad="38100" dist="38100" dir="2700000" algn="tl">
                    <a:srgbClr val="000000">
                      <a:alpha val="43137"/>
                    </a:srgbClr>
                  </a:outerShdw>
                </a:effectLst>
                <a:latin typeface="Colonna MT" pitchFamily="82" charset="0"/>
              </a:rPr>
              <a:t>Peraturan</a:t>
            </a:r>
            <a:r>
              <a:rPr lang="en-US" sz="2400" dirty="0" smtClean="0">
                <a:effectLst>
                  <a:outerShdw blurRad="38100" dist="38100" dir="2700000" algn="tl">
                    <a:srgbClr val="000000">
                      <a:alpha val="43137"/>
                    </a:srgbClr>
                  </a:outerShdw>
                </a:effectLst>
                <a:latin typeface="Colonna MT" pitchFamily="82" charset="0"/>
              </a:rPr>
              <a:t> </a:t>
            </a:r>
            <a:r>
              <a:rPr lang="en-US" sz="2400" dirty="0" err="1" smtClean="0">
                <a:effectLst>
                  <a:outerShdw blurRad="38100" dist="38100" dir="2700000" algn="tl">
                    <a:srgbClr val="000000">
                      <a:alpha val="43137"/>
                    </a:srgbClr>
                  </a:outerShdw>
                </a:effectLst>
                <a:latin typeface="Colonna MT" pitchFamily="82" charset="0"/>
              </a:rPr>
              <a:t>Penghuni</a:t>
            </a:r>
            <a:r>
              <a:rPr lang="en-US" sz="2400" dirty="0" smtClean="0">
                <a:effectLst>
                  <a:outerShdw blurRad="38100" dist="38100" dir="2700000" algn="tl">
                    <a:srgbClr val="000000">
                      <a:alpha val="43137"/>
                    </a:srgbClr>
                  </a:outerShdw>
                </a:effectLst>
                <a:latin typeface="Colonna MT" pitchFamily="82" charset="0"/>
              </a:rPr>
              <a:t> </a:t>
            </a:r>
          </a:p>
          <a:p>
            <a:pPr marL="342900" indent="-342900" algn="ctr"/>
            <a:r>
              <a:rPr lang="en-US" sz="2400" dirty="0" smtClean="0">
                <a:effectLst>
                  <a:outerShdw blurRad="38100" dist="38100" dir="2700000" algn="tl">
                    <a:srgbClr val="000000">
                      <a:alpha val="43137"/>
                    </a:srgbClr>
                  </a:outerShdw>
                </a:effectLst>
                <a:latin typeface="Colonna MT" pitchFamily="82" charset="0"/>
              </a:rPr>
              <a:t>&amp; TANYA JAWAB</a:t>
            </a:r>
          </a:p>
          <a:p>
            <a:pPr marL="342900" indent="-342900" algn="ctr"/>
            <a:endParaRPr lang="en-US" sz="3200" b="1" dirty="0">
              <a:solidFill>
                <a:srgbClr val="FFFF00"/>
              </a:solidFill>
              <a:effectLst>
                <a:outerShdw blurRad="38100" dist="38100" dir="2700000" algn="tl">
                  <a:srgbClr val="000000">
                    <a:alpha val="43137"/>
                  </a:srgbClr>
                </a:outerShdw>
              </a:effectLst>
              <a:latin typeface="Footlight MT Light" pitchFamily="18" charset="0"/>
            </a:endParaRPr>
          </a:p>
        </p:txBody>
      </p:sp>
      <p:graphicFrame>
        <p:nvGraphicFramePr>
          <p:cNvPr id="12" name="Diagram 11"/>
          <p:cNvGraphicFramePr/>
          <p:nvPr/>
        </p:nvGraphicFramePr>
        <p:xfrm>
          <a:off x="5181600" y="2971800"/>
          <a:ext cx="30480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Click="0" advTm="3500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7048083"/>
          </a:xfrm>
          <a:prstGeom prst="rect">
            <a:avLst/>
          </a:prstGeom>
          <a:noFill/>
          <a:ln>
            <a:noFill/>
          </a:ln>
        </p:spPr>
        <p:txBody>
          <a:bodyPr>
            <a:spAutoFit/>
            <a:scene3d>
              <a:camera prst="orthographicFront"/>
              <a:lightRig rig="threePt" dir="t"/>
            </a:scene3d>
            <a:sp3d extrusionH="57150">
              <a:bevelT w="38100" h="38100" prst="convex"/>
            </a:sp3d>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Aerobic </a:t>
            </a:r>
            <a:r>
              <a:rPr lang="en-US" sz="5400" b="1" u="sng" dirty="0" err="1">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Bersama</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Tetap</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setiap</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hari</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Rabu</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&amp;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Sabtu</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Jam:</a:t>
            </a:r>
          </a:p>
          <a:p>
            <a:pPr algn="r" fontAlgn="auto">
              <a:spcBef>
                <a:spcPts val="0"/>
              </a:spcBef>
              <a:spcAft>
                <a:spcPts val="0"/>
              </a:spcAft>
              <a:defRPr/>
            </a:pP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17.00 – 19.00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wib</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Lokasi</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Ruang</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Aerobic Lt 6</a:t>
            </a: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Instruktur</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t>
            </a:r>
          </a:p>
          <a:p>
            <a:pPr algn="r" fontAlgn="auto">
              <a:spcBef>
                <a:spcPts val="0"/>
              </a:spcBef>
              <a:spcAft>
                <a:spcPts val="0"/>
              </a:spcAft>
              <a:defRPr/>
            </a:pP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Sdri</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Bulan</a:t>
            </a:r>
            <a:r>
              <a:rPr lang="en-US" sz="3600" dirty="0"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&amp; </a:t>
            </a:r>
            <a:r>
              <a:rPr lang="en-US" sz="3600" dirty="0" err="1" smtClean="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Wiwid</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grpSp>
        <p:nvGrpSpPr>
          <p:cNvPr id="35843" name="Group 6"/>
          <p:cNvGrpSpPr>
            <a:grpSpLocks/>
          </p:cNvGrpSpPr>
          <p:nvPr/>
        </p:nvGrpSpPr>
        <p:grpSpPr bwMode="auto">
          <a:xfrm>
            <a:off x="838200" y="5257800"/>
            <a:ext cx="7696200" cy="1233488"/>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7"/>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5844"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376863"/>
            <a:ext cx="990600" cy="904875"/>
          </a:xfrm>
          <a:prstGeom prst="rect">
            <a:avLst/>
          </a:prstGeom>
          <a:noFill/>
          <a:ln w="9525">
            <a:noFill/>
            <a:miter lim="800000"/>
            <a:headEnd/>
            <a:tailEnd/>
          </a:ln>
        </p:spPr>
      </p:pic>
      <p:sp>
        <p:nvSpPr>
          <p:cNvPr id="35845"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graphicFrame>
        <p:nvGraphicFramePr>
          <p:cNvPr id="16" name="Diagram 15"/>
          <p:cNvGraphicFramePr/>
          <p:nvPr/>
        </p:nvGraphicFramePr>
        <p:xfrm>
          <a:off x="457200" y="2362200"/>
          <a:ext cx="3810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2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7048083"/>
          </a:xfrm>
          <a:prstGeom prst="rect">
            <a:avLst/>
          </a:prstGeom>
          <a:noFill/>
          <a:ln>
            <a:noFill/>
          </a:ln>
        </p:spPr>
        <p:txBody>
          <a:bodyPr>
            <a:spAutoFit/>
            <a:scene3d>
              <a:camera prst="orthographicFront"/>
              <a:lightRig rig="threePt" dir="t"/>
            </a:scene3d>
            <a:sp3d extrusionH="57150">
              <a:bevelT w="38100" h="38100" prst="convex"/>
            </a:sp3d>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Coaching Clinic </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Setiap</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Hari</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Sabtu</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Jam:</a:t>
            </a:r>
          </a:p>
          <a:p>
            <a:pPr algn="r" fontAlgn="auto">
              <a:spcBef>
                <a:spcPts val="0"/>
              </a:spcBef>
              <a:spcAft>
                <a:spcPts val="0"/>
              </a:spcAft>
              <a:defRPr/>
            </a:pP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10.00 – 12.00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wib</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Lokasi</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p>
          <a:p>
            <a:pPr algn="r" fontAlgn="auto">
              <a:spcBef>
                <a:spcPts val="0"/>
              </a:spcBef>
              <a:spcAft>
                <a:spcPts val="0"/>
              </a:spcAft>
              <a:defRPr/>
            </a:pP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Indoor Sport Lt 6</a:t>
            </a: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Instruktur</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 </a:t>
            </a: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Profesional</a:t>
            </a:r>
            <a:r>
              <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a:t>
            </a:r>
          </a:p>
          <a:p>
            <a:pPr algn="r" fontAlgn="auto">
              <a:spcBef>
                <a:spcPts val="0"/>
              </a:spcBef>
              <a:spcAft>
                <a:spcPts val="0"/>
              </a:spcAft>
              <a:defRPr/>
            </a:pPr>
            <a:r>
              <a:rPr lang="en-US" sz="3600" dirty="0" err="1">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rPr>
              <a:t>Putri</a:t>
            </a: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36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endPar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sp>
        <p:nvSpPr>
          <p:cNvPr id="36867"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For Family for Life</a:t>
            </a:r>
            <a:endParaRPr lang="id-ID"/>
          </a:p>
        </p:txBody>
      </p:sp>
      <p:graphicFrame>
        <p:nvGraphicFramePr>
          <p:cNvPr id="16" name="Diagram 15"/>
          <p:cNvGraphicFramePr/>
          <p:nvPr/>
        </p:nvGraphicFramePr>
        <p:xfrm>
          <a:off x="485336" y="1682260"/>
          <a:ext cx="33528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356117" y="676870"/>
            <a:ext cx="3355407" cy="923330"/>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TEnis</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Meja</a:t>
            </a:r>
            <a:endParaRPr lang="id-ID"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6870" name="Picture 11"/>
          <p:cNvPicPr>
            <a:picLocks noChangeAspect="1" noChangeArrowheads="1"/>
          </p:cNvPicPr>
          <p:nvPr/>
        </p:nvPicPr>
        <p:blipFill>
          <a:blip r:embed="rId7" cstate="print"/>
          <a:srcRect/>
          <a:stretch>
            <a:fillRect/>
          </a:stretch>
        </p:blipFill>
        <p:spPr bwMode="auto">
          <a:xfrm>
            <a:off x="1563198" y="3200400"/>
            <a:ext cx="2209800" cy="2986088"/>
          </a:xfrm>
          <a:prstGeom prst="rect">
            <a:avLst/>
          </a:prstGeom>
          <a:noFill/>
          <a:ln w="9525">
            <a:noFill/>
            <a:miter lim="800000"/>
            <a:headEnd/>
            <a:tailEnd/>
          </a:ln>
        </p:spPr>
      </p:pic>
      <p:grpSp>
        <p:nvGrpSpPr>
          <p:cNvPr id="2" name="Group 6"/>
          <p:cNvGrpSpPr>
            <a:grpSpLocks/>
          </p:cNvGrpSpPr>
          <p:nvPr/>
        </p:nvGrpSpPr>
        <p:grpSpPr bwMode="auto">
          <a:xfrm>
            <a:off x="838200" y="5241925"/>
            <a:ext cx="7751763" cy="1249363"/>
            <a:chOff x="914400" y="4805800"/>
            <a:chExt cx="7752472" cy="1249256"/>
          </a:xfrm>
        </p:grpSpPr>
        <p:sp>
          <p:nvSpPr>
            <p:cNvPr id="8" name="Round Diagonal Corner Rectangle 7"/>
            <p:cNvSpPr/>
            <p:nvPr/>
          </p:nvSpPr>
          <p:spPr>
            <a:xfrm>
              <a:off x="914400" y="5342329"/>
              <a:ext cx="7253951" cy="712727"/>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7" y="5243912"/>
              <a:ext cx="7511150" cy="76193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71354" y="4805800"/>
              <a:ext cx="1295518" cy="1219096"/>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6872" name="Picture 2" descr="H:\GMTS\Logo Cambridge\CAMBRIDGE-4.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75538" y="5381625"/>
            <a:ext cx="990600" cy="904875"/>
          </a:xfrm>
          <a:prstGeom prst="rect">
            <a:avLst/>
          </a:prstGeom>
          <a:noFill/>
          <a:ln w="9525">
            <a:noFill/>
            <a:miter lim="800000"/>
            <a:headEnd/>
            <a:tailEnd/>
          </a:ln>
        </p:spPr>
      </p:pic>
      <p:sp>
        <p:nvSpPr>
          <p:cNvPr id="12" name="Rectangle 14"/>
          <p:cNvSpPr>
            <a:spLocks noChangeArrowheads="1"/>
          </p:cNvSpPr>
          <p:nvPr/>
        </p:nvSpPr>
        <p:spPr bwMode="auto">
          <a:xfrm>
            <a:off x="4578203" y="5818910"/>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spTree>
  </p:cSld>
  <p:clrMapOvr>
    <a:masterClrMapping/>
  </p:clrMapOvr>
  <p:transition spd="slow" advClick="0" advTm="20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eddy Sinaga\My Documents\YOGA PROGRAM\DSCF0510.jpg"/>
          <p:cNvPicPr>
            <a:picLocks noChangeAspect="1" noChangeArrowheads="1"/>
          </p:cNvPicPr>
          <p:nvPr/>
        </p:nvPicPr>
        <p:blipFill>
          <a:blip r:embed="rId2" cstate="print">
            <a:clrChange>
              <a:clrFrom>
                <a:srgbClr val="453214"/>
              </a:clrFrom>
              <a:clrTo>
                <a:srgbClr val="453214">
                  <a:alpha val="0"/>
                </a:srgbClr>
              </a:clrTo>
            </a:clrChange>
          </a:blip>
          <a:stretch>
            <a:fillRect/>
          </a:stretch>
        </p:blipFill>
        <p:spPr bwMode="auto">
          <a:xfrm>
            <a:off x="609600" y="2057400"/>
            <a:ext cx="5791200" cy="4343400"/>
          </a:xfrm>
          <a:prstGeom prst="round2DiagRect">
            <a:avLst/>
          </a:prstGeom>
          <a:noFill/>
        </p:spPr>
      </p:pic>
      <p:sp>
        <p:nvSpPr>
          <p:cNvPr id="7" name="Title 1"/>
          <p:cNvSpPr txBox="1">
            <a:spLocks/>
          </p:cNvSpPr>
          <p:nvPr/>
        </p:nvSpPr>
        <p:spPr>
          <a:xfrm>
            <a:off x="0" y="180536"/>
            <a:ext cx="8496300" cy="1828800"/>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prst="convex"/>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U</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nique </a:t>
            </a: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Y</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OGA</a:t>
            </a:r>
            <a: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t/>
            </a:r>
            <a:b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br>
            <a:r>
              <a:rPr lang="en-US" sz="32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BERSAMA </a:t>
            </a:r>
            <a:r>
              <a:rPr lang="en-US" sz="320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Sdri</a:t>
            </a:r>
            <a:r>
              <a:rPr lang="en-US" sz="3200" noProof="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 </a:t>
            </a:r>
            <a:r>
              <a:rPr lang="en-US" sz="3200" noProof="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Aling</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2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endParaRPr>
          </a:p>
        </p:txBody>
      </p:sp>
      <p:sp>
        <p:nvSpPr>
          <p:cNvPr id="8" name="Rectangle 7"/>
          <p:cNvSpPr>
            <a:spLocks noChangeArrowheads="1"/>
          </p:cNvSpPr>
          <p:nvPr/>
        </p:nvSpPr>
        <p:spPr bwMode="auto">
          <a:xfrm>
            <a:off x="609600" y="5002432"/>
            <a:ext cx="8077200" cy="1384995"/>
          </a:xfrm>
          <a:prstGeom prst="rect">
            <a:avLst/>
          </a:prstGeom>
          <a:noFill/>
          <a:ln w="9525">
            <a:noFill/>
            <a:miter lim="800000"/>
            <a:headEnd/>
            <a:tailEnd/>
          </a:ln>
        </p:spPr>
        <p:txBody>
          <a:bodyPr>
            <a:spAutoFit/>
          </a:bodyPr>
          <a:lstStyle/>
          <a:p>
            <a:pPr algn="r"/>
            <a:r>
              <a:rPr lang="en-US" sz="2800" dirty="0" err="1">
                <a:solidFill>
                  <a:srgbClr val="FFFFFF"/>
                </a:solidFill>
                <a:latin typeface="Elephant" pitchFamily="18" charset="0"/>
              </a:rPr>
              <a:t>Hari</a:t>
            </a:r>
            <a:r>
              <a:rPr lang="en-US" sz="2800" dirty="0">
                <a:solidFill>
                  <a:srgbClr val="FFFFFF"/>
                </a:solidFill>
                <a:latin typeface="Elephant" pitchFamily="18" charset="0"/>
              </a:rPr>
              <a:t> SABTU </a:t>
            </a:r>
            <a:r>
              <a:rPr lang="en-US" sz="2800" dirty="0" smtClean="0">
                <a:solidFill>
                  <a:srgbClr val="FFFF00"/>
                </a:solidFill>
                <a:latin typeface="Elephant" pitchFamily="18" charset="0"/>
              </a:rPr>
              <a:t>5, 12, 19, 26</a:t>
            </a:r>
            <a:r>
              <a:rPr lang="en-US" sz="2800" dirty="0" smtClean="0">
                <a:solidFill>
                  <a:srgbClr val="FFFFFF"/>
                </a:solidFill>
                <a:latin typeface="Elephant" pitchFamily="18" charset="0"/>
              </a:rPr>
              <a:t> Nov </a:t>
            </a:r>
            <a:r>
              <a:rPr lang="en-US" sz="2800" dirty="0">
                <a:solidFill>
                  <a:srgbClr val="FFFFFF"/>
                </a:solidFill>
                <a:latin typeface="Elephant" pitchFamily="18" charset="0"/>
              </a:rPr>
              <a:t>2011</a:t>
            </a:r>
          </a:p>
          <a:p>
            <a:pPr algn="r"/>
            <a:r>
              <a:rPr lang="en-US" sz="2800" dirty="0" smtClean="0">
                <a:solidFill>
                  <a:srgbClr val="00B0F0"/>
                </a:solidFill>
                <a:latin typeface="Elephant" pitchFamily="18" charset="0"/>
              </a:rPr>
              <a:t>(</a:t>
            </a:r>
            <a:r>
              <a:rPr lang="en-US" sz="2800" dirty="0" err="1" smtClean="0">
                <a:solidFill>
                  <a:srgbClr val="00B0F0"/>
                </a:solidFill>
                <a:latin typeface="Elephant" pitchFamily="18" charset="0"/>
              </a:rPr>
              <a:t>Berubah</a:t>
            </a:r>
            <a:r>
              <a:rPr lang="en-US" sz="2800" dirty="0" smtClean="0">
                <a:solidFill>
                  <a:srgbClr val="00B0F0"/>
                </a:solidFill>
                <a:latin typeface="Elephant" pitchFamily="18" charset="0"/>
              </a:rPr>
              <a:t>)</a:t>
            </a:r>
            <a:r>
              <a:rPr lang="en-US" sz="2800" dirty="0" smtClean="0">
                <a:solidFill>
                  <a:srgbClr val="FFFFFF"/>
                </a:solidFill>
                <a:latin typeface="Elephant" pitchFamily="18" charset="0"/>
              </a:rPr>
              <a:t> JAM</a:t>
            </a:r>
            <a:r>
              <a:rPr lang="en-US" sz="2800" dirty="0">
                <a:solidFill>
                  <a:srgbClr val="FFFFFF"/>
                </a:solidFill>
                <a:latin typeface="Elephant" pitchFamily="18" charset="0"/>
              </a:rPr>
              <a:t>: </a:t>
            </a:r>
            <a:r>
              <a:rPr lang="en-US" sz="2800" dirty="0" smtClean="0">
                <a:solidFill>
                  <a:srgbClr val="FFFFFF"/>
                </a:solidFill>
                <a:latin typeface="Elephant" pitchFamily="18" charset="0"/>
              </a:rPr>
              <a:t>10.30</a:t>
            </a:r>
            <a:r>
              <a:rPr lang="en-US" sz="2800" dirty="0">
                <a:solidFill>
                  <a:srgbClr val="FFFFFF"/>
                </a:solidFill>
                <a:latin typeface="Elephant" pitchFamily="18" charset="0"/>
              </a:rPr>
              <a:t/>
            </a:r>
            <a:br>
              <a:rPr lang="en-US" sz="2800" dirty="0">
                <a:solidFill>
                  <a:srgbClr val="FFFFFF"/>
                </a:solidFill>
                <a:latin typeface="Elephant" pitchFamily="18" charset="0"/>
              </a:rPr>
            </a:br>
            <a:r>
              <a:rPr lang="en-US" sz="2800" dirty="0" err="1">
                <a:solidFill>
                  <a:srgbClr val="FFFFFF"/>
                </a:solidFill>
                <a:latin typeface="Elephant" pitchFamily="18" charset="0"/>
              </a:rPr>
              <a:t>Lokasi</a:t>
            </a:r>
            <a:r>
              <a:rPr lang="en-US" sz="2800" dirty="0">
                <a:solidFill>
                  <a:srgbClr val="FFFFFF"/>
                </a:solidFill>
                <a:latin typeface="Elephant" pitchFamily="18" charset="0"/>
              </a:rPr>
              <a:t>: </a:t>
            </a:r>
            <a:r>
              <a:rPr lang="en-US" sz="2800" dirty="0" err="1">
                <a:solidFill>
                  <a:srgbClr val="FFFFFF"/>
                </a:solidFill>
                <a:latin typeface="Elephant" pitchFamily="18" charset="0"/>
              </a:rPr>
              <a:t>Ruang</a:t>
            </a:r>
            <a:r>
              <a:rPr lang="en-US" sz="2800" dirty="0">
                <a:solidFill>
                  <a:srgbClr val="FFFFFF"/>
                </a:solidFill>
                <a:latin typeface="Elephant" pitchFamily="18" charset="0"/>
              </a:rPr>
              <a:t> Aerobic Lt 6</a:t>
            </a:r>
          </a:p>
        </p:txBody>
      </p:sp>
    </p:spTree>
  </p:cSld>
  <p:clrMapOvr>
    <a:masterClrMapping/>
  </p:clrMapOvr>
  <p:transition spd="slow" advClick="0" advTm="30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pic>
        <p:nvPicPr>
          <p:cNvPr id="22530" name="Picture 2" descr="http://ts2.mm.bing.net/images/thumbnail.aspx?q=1139443245445&amp;id=80eba5a97bffe336719f8d1fa117a7c2&amp;url=http%3a%2f%2fwww.deviantart.com%2fdownload%2f101982150%2fThunderstorm_over_Beirut_by_akhater.jpg"/>
          <p:cNvPicPr>
            <a:picLocks noChangeAspect="1" noChangeArrowheads="1"/>
          </p:cNvPicPr>
          <p:nvPr/>
        </p:nvPicPr>
        <p:blipFill>
          <a:blip r:embed="rId3" cstate="print"/>
          <a:srcRect/>
          <a:stretch>
            <a:fillRect/>
          </a:stretch>
        </p:blipFill>
        <p:spPr bwMode="auto">
          <a:xfrm>
            <a:off x="3433401" y="2749060"/>
            <a:ext cx="5985837" cy="3970608"/>
          </a:xfrm>
          <a:prstGeom prst="rect">
            <a:avLst/>
          </a:prstGeom>
          <a:ln>
            <a:noFill/>
          </a:ln>
          <a:effectLst>
            <a:softEdge rad="112500"/>
          </a:effectLst>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0966"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739900" cy="461963"/>
          </a:xfrm>
          <a:prstGeom prst="rect">
            <a:avLst/>
          </a:prstGeom>
          <a:noFill/>
          <a:ln w="9525">
            <a:noFill/>
            <a:miter lim="800000"/>
            <a:headEnd/>
            <a:tailEnd/>
          </a:ln>
        </p:spPr>
        <p:txBody>
          <a:bodyPr wrap="none">
            <a:spAutoFit/>
          </a:bodyPr>
          <a:lstStyle/>
          <a:p>
            <a:r>
              <a:rPr lang="en-US" sz="2400" b="1" dirty="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11" name="TextBox 10"/>
          <p:cNvSpPr txBox="1"/>
          <p:nvPr/>
        </p:nvSpPr>
        <p:spPr>
          <a:xfrm>
            <a:off x="609600" y="1752600"/>
            <a:ext cx="7620000" cy="1292662"/>
          </a:xfrm>
          <a:prstGeom prst="rect">
            <a:avLst/>
          </a:prstGeom>
          <a:noFill/>
        </p:spPr>
        <p:txBody>
          <a:bodyPr wrap="square" rtlCol="0">
            <a:spAutoFit/>
          </a:bodyPr>
          <a:lstStyle/>
          <a:p>
            <a:r>
              <a:rPr lang="en-US" sz="2000" b="1" dirty="0" err="1" smtClean="0">
                <a:solidFill>
                  <a:srgbClr val="FFFF00"/>
                </a:solidFill>
                <a:effectLst>
                  <a:outerShdw blurRad="38100" dist="38100" dir="2700000" algn="tl">
                    <a:srgbClr val="000000">
                      <a:alpha val="43137"/>
                    </a:srgbClr>
                  </a:outerShdw>
                </a:effectLst>
              </a:rPr>
              <a:t>Walaupun</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gedung</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ini</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telah</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dilengkapi</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dengan</a:t>
            </a:r>
            <a:r>
              <a:rPr lang="en-US" sz="2000" b="1" dirty="0" smtClean="0">
                <a:solidFill>
                  <a:srgbClr val="FFFF00"/>
                </a:solidFill>
                <a:effectLst>
                  <a:outerShdw blurRad="38100" dist="38100" dir="2700000" algn="tl">
                    <a:srgbClr val="000000">
                      <a:alpha val="43137"/>
                    </a:srgbClr>
                  </a:outerShdw>
                </a:effectLst>
              </a:rPr>
              <a:t> </a:t>
            </a:r>
          </a:p>
          <a:p>
            <a:r>
              <a:rPr lang="en-US" sz="2000" b="1" dirty="0" smtClean="0">
                <a:solidFill>
                  <a:schemeClr val="accent4">
                    <a:lumMod val="60000"/>
                    <a:lumOff val="40000"/>
                  </a:schemeClr>
                </a:solidFill>
                <a:effectLst>
                  <a:outerShdw blurRad="38100" dist="38100" dir="2700000" algn="tl">
                    <a:srgbClr val="000000">
                      <a:alpha val="43137"/>
                    </a:srgbClr>
                  </a:outerShdw>
                </a:effectLst>
              </a:rPr>
              <a:t>PENANGKAL PETIR yang </a:t>
            </a:r>
            <a:r>
              <a:rPr lang="en-US" sz="2000" b="1" dirty="0" err="1" smtClean="0">
                <a:solidFill>
                  <a:schemeClr val="accent4">
                    <a:lumMod val="60000"/>
                    <a:lumOff val="40000"/>
                  </a:schemeClr>
                </a:solidFill>
                <a:effectLst>
                  <a:outerShdw blurRad="38100" dist="38100" dir="2700000" algn="tl">
                    <a:srgbClr val="000000">
                      <a:alpha val="43137"/>
                    </a:srgbClr>
                  </a:outerShdw>
                </a:effectLst>
              </a:rPr>
              <a:t>baik</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namun</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memasuki</a:t>
            </a:r>
            <a:r>
              <a:rPr lang="en-US" sz="2000" b="1" dirty="0" smtClean="0">
                <a:solidFill>
                  <a:srgbClr val="FFFF00"/>
                </a:solidFill>
                <a:effectLst>
                  <a:outerShdw blurRad="38100" dist="38100" dir="2700000" algn="tl">
                    <a:srgbClr val="000000">
                      <a:alpha val="43137"/>
                    </a:srgbClr>
                  </a:outerShdw>
                </a:effectLst>
              </a:rPr>
              <a:t> MUSIM HUJAN, </a:t>
            </a:r>
            <a:r>
              <a:rPr lang="en-US" sz="2000" b="1" dirty="0" err="1" smtClean="0">
                <a:solidFill>
                  <a:srgbClr val="FFFF00"/>
                </a:solidFill>
                <a:effectLst>
                  <a:outerShdw blurRad="38100" dist="38100" dir="2700000" algn="tl">
                    <a:srgbClr val="000000">
                      <a:alpha val="43137"/>
                    </a:srgbClr>
                  </a:outerShdw>
                </a:effectLst>
              </a:rPr>
              <a:t>tetap</a:t>
            </a:r>
            <a:r>
              <a:rPr lang="en-US" sz="2000" b="1" dirty="0" smtClean="0">
                <a:solidFill>
                  <a:srgbClr val="FFFF00"/>
                </a:solidFill>
                <a:effectLst>
                  <a:outerShdw blurRad="38100" dist="38100" dir="2700000" algn="tl">
                    <a:srgbClr val="000000">
                      <a:alpha val="43137"/>
                    </a:srgbClr>
                  </a:outerShdw>
                </a:effectLst>
              </a:rPr>
              <a:t> WAJIB </a:t>
            </a:r>
            <a:r>
              <a:rPr lang="en-US" sz="2000" b="1" dirty="0" err="1" smtClean="0">
                <a:solidFill>
                  <a:srgbClr val="FFFF00"/>
                </a:solidFill>
                <a:effectLst>
                  <a:outerShdw blurRad="38100" dist="38100" dir="2700000" algn="tl">
                    <a:srgbClr val="000000">
                      <a:alpha val="43137"/>
                    </a:srgbClr>
                  </a:outerShdw>
                </a:effectLst>
              </a:rPr>
              <a:t>mematuhi</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hal-hal</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ini</a:t>
            </a:r>
            <a:r>
              <a:rPr lang="en-US" sz="2000" b="1" dirty="0" smtClean="0">
                <a:solidFill>
                  <a:srgbClr val="FFFF00"/>
                </a:solidFill>
                <a:effectLst>
                  <a:outerShdw blurRad="38100" dist="38100" dir="2700000" algn="tl">
                    <a:srgbClr val="000000">
                      <a:alpha val="43137"/>
                    </a:srgbClr>
                  </a:outerShdw>
                </a:effectLst>
              </a:rPr>
              <a:t>:</a:t>
            </a:r>
          </a:p>
          <a:p>
            <a:pPr marL="342900" indent="-342900"/>
            <a:endParaRPr lang="en-US" dirty="0" smtClean="0"/>
          </a:p>
        </p:txBody>
      </p:sp>
      <p:sp>
        <p:nvSpPr>
          <p:cNvPr id="12" name="TextBox 11"/>
          <p:cNvSpPr txBox="1"/>
          <p:nvPr/>
        </p:nvSpPr>
        <p:spPr>
          <a:xfrm>
            <a:off x="595532" y="2979919"/>
            <a:ext cx="4814668" cy="3185487"/>
          </a:xfrm>
          <a:prstGeom prst="rect">
            <a:avLst/>
          </a:prstGeom>
          <a:noFill/>
        </p:spPr>
        <p:txBody>
          <a:bodyPr wrap="square" rtlCol="0">
            <a:spAutoFit/>
          </a:bodyPr>
          <a:lstStyle/>
          <a:p>
            <a:pPr marL="342900" indent="-342900">
              <a:buFont typeface="+mj-lt"/>
              <a:buAutoNum type="arabicPeriod"/>
            </a:pPr>
            <a:r>
              <a:rPr lang="en-US" sz="1700" b="1" dirty="0" smtClean="0">
                <a:effectLst>
                  <a:outerShdw blurRad="38100" dist="38100" dir="2700000" algn="tl">
                    <a:srgbClr val="000000">
                      <a:alpha val="43137"/>
                    </a:srgbClr>
                  </a:outerShdw>
                </a:effectLst>
              </a:rPr>
              <a:t>DILARANG BERENANG JIKA CUACA MENDUNG, GERIMIS APALAGI TERJADI HUJAN, KILAT / PETIR / HALILINTAR.  </a:t>
            </a:r>
          </a:p>
          <a:p>
            <a:pPr marL="342900" indent="-342900">
              <a:buFont typeface="+mj-lt"/>
              <a:buAutoNum type="arabicPeriod"/>
            </a:pPr>
            <a:endParaRPr lang="en-US" sz="800" b="1" dirty="0" smtClean="0">
              <a:effectLst>
                <a:outerShdw blurRad="38100" dist="38100" dir="2700000" algn="tl">
                  <a:srgbClr val="000000">
                    <a:alpha val="43137"/>
                  </a:srgbClr>
                </a:outerShdw>
              </a:effectLst>
            </a:endParaRPr>
          </a:p>
          <a:p>
            <a:pPr marL="342900" indent="-342900">
              <a:buFont typeface="+mj-lt"/>
              <a:buAutoNum type="arabicPeriod"/>
            </a:pPr>
            <a:r>
              <a:rPr lang="en-US" sz="1700" b="1" dirty="0" smtClean="0">
                <a:effectLst>
                  <a:outerShdw blurRad="38100" dist="38100" dir="2700000" algn="tl">
                    <a:srgbClr val="000000">
                      <a:alpha val="43137"/>
                    </a:srgbClr>
                  </a:outerShdw>
                </a:effectLst>
              </a:rPr>
              <a:t>SEGERA KELUAR DARI KOLAM RENANG JIKA CUACA BERUBAH </a:t>
            </a:r>
            <a:r>
              <a:rPr lang="en-US" sz="1700" b="1" dirty="0" err="1" smtClean="0">
                <a:effectLst>
                  <a:outerShdw blurRad="38100" dist="38100" dir="2700000" algn="tl">
                    <a:srgbClr val="000000">
                      <a:alpha val="43137"/>
                    </a:srgbClr>
                  </a:outerShdw>
                </a:effectLst>
              </a:rPr>
              <a:t>seperti</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tsb</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diatas</a:t>
            </a:r>
            <a:r>
              <a:rPr lang="en-US" sz="1700" b="1" dirty="0" smtClean="0">
                <a:effectLst>
                  <a:outerShdw blurRad="38100" dist="38100" dir="2700000" algn="tl">
                    <a:srgbClr val="000000">
                      <a:alpha val="43137"/>
                    </a:srgbClr>
                  </a:outerShdw>
                </a:effectLst>
              </a:rPr>
              <a:t>, MENJAUH DARI KOLAM RENANG </a:t>
            </a:r>
            <a:r>
              <a:rPr lang="en-US" sz="1700" b="1" dirty="0" err="1" smtClean="0">
                <a:effectLst>
                  <a:outerShdw blurRad="38100" dist="38100" dir="2700000" algn="tl">
                    <a:srgbClr val="000000">
                      <a:alpha val="43137"/>
                    </a:srgbClr>
                  </a:outerShdw>
                </a:effectLst>
              </a:rPr>
              <a:t>atau</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dari</a:t>
            </a:r>
            <a:r>
              <a:rPr lang="en-US" sz="1700" b="1" dirty="0" smtClean="0">
                <a:effectLst>
                  <a:outerShdw blurRad="38100" dist="38100" dir="2700000" algn="tl">
                    <a:srgbClr val="000000">
                      <a:alpha val="43137"/>
                    </a:srgbClr>
                  </a:outerShdw>
                </a:effectLst>
              </a:rPr>
              <a:t> TEMPAT-TEMPAT TERBUKA LAINNYA.</a:t>
            </a:r>
          </a:p>
          <a:p>
            <a:pPr marL="342900" indent="-342900">
              <a:buFont typeface="+mj-lt"/>
              <a:buAutoNum type="arabicPeriod"/>
            </a:pPr>
            <a:endParaRPr lang="en-US" sz="800" b="1" dirty="0" smtClean="0">
              <a:effectLst>
                <a:outerShdw blurRad="38100" dist="38100" dir="2700000" algn="tl">
                  <a:srgbClr val="000000">
                    <a:alpha val="43137"/>
                  </a:srgbClr>
                </a:outerShdw>
              </a:effectLst>
            </a:endParaRPr>
          </a:p>
          <a:p>
            <a:pPr marL="342900" indent="-342900">
              <a:buFont typeface="+mj-lt"/>
              <a:buAutoNum type="arabicPeriod"/>
            </a:pPr>
            <a:r>
              <a:rPr lang="en-US" sz="1700" b="1" dirty="0" err="1" smtClean="0">
                <a:effectLst>
                  <a:outerShdw blurRad="38100" dist="38100" dir="2700000" algn="tl">
                    <a:srgbClr val="000000">
                      <a:alpha val="43137"/>
                    </a:srgbClr>
                  </a:outerShdw>
                </a:effectLst>
              </a:rPr>
              <a:t>Jika</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sedang</a:t>
            </a:r>
            <a:r>
              <a:rPr lang="en-US" sz="1700" b="1" dirty="0" smtClean="0">
                <a:effectLst>
                  <a:outerShdw blurRad="38100" dist="38100" dir="2700000" algn="tl">
                    <a:srgbClr val="000000">
                      <a:alpha val="43137"/>
                    </a:srgbClr>
                  </a:outerShdw>
                </a:effectLst>
              </a:rPr>
              <a:t> </a:t>
            </a:r>
            <a:r>
              <a:rPr lang="en-US" sz="1700" b="1" dirty="0" err="1" smtClean="0">
                <a:effectLst>
                  <a:outerShdw blurRad="38100" dist="38100" dir="2700000" algn="tl">
                    <a:srgbClr val="000000">
                      <a:alpha val="43137"/>
                    </a:srgbClr>
                  </a:outerShdw>
                </a:effectLst>
              </a:rPr>
              <a:t>di</a:t>
            </a:r>
            <a:r>
              <a:rPr lang="en-US" sz="1700" b="1" dirty="0" smtClean="0">
                <a:effectLst>
                  <a:outerShdw blurRad="38100" dist="38100" dir="2700000" algn="tl">
                    <a:srgbClr val="000000">
                      <a:alpha val="43137"/>
                    </a:srgbClr>
                  </a:outerShdw>
                </a:effectLst>
              </a:rPr>
              <a:t> Unit JANGAN BERADA DI BALKON, TUTUP SEGERA JENDELA-</a:t>
            </a:r>
            <a:r>
              <a:rPr lang="en-US" sz="1500" b="1" dirty="0" smtClean="0">
                <a:effectLst>
                  <a:outerShdw blurRad="38100" dist="38100" dir="2700000" algn="tl">
                    <a:srgbClr val="000000">
                      <a:alpha val="43137"/>
                    </a:srgbClr>
                  </a:outerShdw>
                </a:effectLst>
              </a:rPr>
              <a:t>JENDELA,DAN PINTU-PINTU UNIT.</a:t>
            </a:r>
          </a:p>
        </p:txBody>
      </p:sp>
    </p:spTree>
  </p:cSld>
  <p:clrMapOvr>
    <a:masterClrMapping/>
  </p:clrMapOvr>
  <p:transition spd="slow" advClick="0" advTm="3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grpSp>
        <p:nvGrpSpPr>
          <p:cNvPr id="41987"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621" y="741363"/>
            <a:ext cx="1739579"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682" y="1583353"/>
            <a:ext cx="7766050" cy="5262979"/>
          </a:xfrm>
          <a:prstGeom prst="rect">
            <a:avLst/>
          </a:prstGeom>
          <a:noFill/>
          <a:ln w="9525">
            <a:noFill/>
            <a:miter lim="800000"/>
            <a:headEnd/>
            <a:tailEnd/>
          </a:ln>
        </p:spPr>
        <p:txBody>
          <a:bodyPr wrap="square">
            <a:spAutoFit/>
          </a:bodyPr>
          <a:lstStyle/>
          <a:p>
            <a:pPr algn="r"/>
            <a:r>
              <a:rPr lang="en-US" sz="2400" b="1" u="sng" dirty="0" err="1" smtClean="0"/>
              <a:t>Bagaimana</a:t>
            </a:r>
            <a:r>
              <a:rPr lang="en-US" sz="2400" b="1" u="sng" dirty="0" smtClean="0"/>
              <a:t> </a:t>
            </a:r>
            <a:r>
              <a:rPr lang="en-US" sz="2400" b="1" u="sng" dirty="0" err="1"/>
              <a:t>merawat</a:t>
            </a:r>
            <a:r>
              <a:rPr lang="en-US" sz="2400" b="1" u="sng" dirty="0"/>
              <a:t> </a:t>
            </a:r>
            <a:r>
              <a:rPr lang="en-US" sz="2400" b="1" u="sng" dirty="0" err="1" smtClean="0"/>
              <a:t>sendiri</a:t>
            </a:r>
            <a:r>
              <a:rPr lang="en-US" sz="2400" b="1" u="sng" dirty="0" smtClean="0"/>
              <a:t> PIPA </a:t>
            </a:r>
            <a:r>
              <a:rPr lang="en-US" sz="2400" b="1" u="sng" dirty="0" err="1" smtClean="0"/>
              <a:t>Pembuangan</a:t>
            </a:r>
            <a:r>
              <a:rPr lang="en-US" sz="2400" b="1" u="sng" dirty="0" smtClean="0"/>
              <a:t> </a:t>
            </a:r>
          </a:p>
          <a:p>
            <a:pPr algn="r"/>
            <a:r>
              <a:rPr lang="en-US" sz="2400" b="1" u="sng" dirty="0" err="1" smtClean="0"/>
              <a:t>Bak</a:t>
            </a:r>
            <a:r>
              <a:rPr lang="en-US" sz="2400" b="1" u="sng" dirty="0" smtClean="0"/>
              <a:t> </a:t>
            </a:r>
            <a:r>
              <a:rPr lang="en-US" sz="2400" b="1" u="sng" dirty="0" err="1" smtClean="0"/>
              <a:t>Cuci</a:t>
            </a:r>
            <a:r>
              <a:rPr lang="en-US" sz="2400" b="1" u="sng" dirty="0" smtClean="0"/>
              <a:t> / Kitchen Zink agar </a:t>
            </a:r>
            <a:r>
              <a:rPr lang="en-US" sz="2400" b="1" u="sng" dirty="0" err="1" smtClean="0"/>
              <a:t>tidak</a:t>
            </a:r>
            <a:r>
              <a:rPr lang="en-US" sz="2400" b="1" u="sng" dirty="0" smtClean="0"/>
              <a:t> SUMBAT</a:t>
            </a:r>
          </a:p>
          <a:p>
            <a:pPr algn="r"/>
            <a:endParaRPr lang="en-US" sz="2200" b="1" u="sng" dirty="0" smtClean="0">
              <a:solidFill>
                <a:srgbClr val="FFFF00"/>
              </a:solidFill>
            </a:endParaRPr>
          </a:p>
          <a:p>
            <a:pPr marL="457200" indent="-457200" algn="r">
              <a:buFont typeface="+mj-lt"/>
              <a:buAutoNum type="arabicPeriod"/>
            </a:pPr>
            <a:r>
              <a:rPr lang="en-US" sz="2200" b="1" dirty="0" err="1" smtClean="0">
                <a:solidFill>
                  <a:srgbClr val="FFFF00"/>
                </a:solidFill>
              </a:rPr>
              <a:t>Gunakan</a:t>
            </a:r>
            <a:r>
              <a:rPr lang="en-US" sz="2200" b="1" dirty="0" smtClean="0">
                <a:solidFill>
                  <a:srgbClr val="FFFF00"/>
                </a:solidFill>
              </a:rPr>
              <a:t> </a:t>
            </a:r>
            <a:r>
              <a:rPr lang="en-US" sz="2200" b="1" dirty="0" err="1" smtClean="0">
                <a:solidFill>
                  <a:srgbClr val="FFFF00"/>
                </a:solidFill>
              </a:rPr>
              <a:t>Bak</a:t>
            </a:r>
            <a:r>
              <a:rPr lang="en-US" sz="2200" b="1" dirty="0" smtClean="0">
                <a:solidFill>
                  <a:srgbClr val="FFFF00"/>
                </a:solidFill>
              </a:rPr>
              <a:t> </a:t>
            </a:r>
            <a:r>
              <a:rPr lang="en-US" sz="2200" b="1" dirty="0" err="1" smtClean="0">
                <a:solidFill>
                  <a:srgbClr val="FFFF00"/>
                </a:solidFill>
              </a:rPr>
              <a:t>Cuci</a:t>
            </a:r>
            <a:r>
              <a:rPr lang="en-US" sz="2200" b="1" dirty="0" smtClean="0">
                <a:solidFill>
                  <a:srgbClr val="FFFF00"/>
                </a:solidFill>
              </a:rPr>
              <a:t> </a:t>
            </a:r>
            <a:r>
              <a:rPr lang="en-US" sz="2200" b="1" dirty="0" err="1" smtClean="0">
                <a:solidFill>
                  <a:srgbClr val="FFFF00"/>
                </a:solidFill>
              </a:rPr>
              <a:t>Piring</a:t>
            </a:r>
            <a:r>
              <a:rPr lang="en-US" sz="2200" b="1" dirty="0" smtClean="0">
                <a:solidFill>
                  <a:srgbClr val="FFFF00"/>
                </a:solidFill>
              </a:rPr>
              <a:t> yang </a:t>
            </a:r>
            <a:r>
              <a:rPr lang="en-US" sz="2200" b="1" dirty="0" err="1" smtClean="0">
                <a:solidFill>
                  <a:srgbClr val="FFFF00"/>
                </a:solidFill>
              </a:rPr>
              <a:t>memiliki</a:t>
            </a:r>
            <a:r>
              <a:rPr lang="en-US" sz="2200" b="1" dirty="0" smtClean="0">
                <a:solidFill>
                  <a:srgbClr val="FFFF00"/>
                </a:solidFill>
              </a:rPr>
              <a:t> Air </a:t>
            </a:r>
            <a:r>
              <a:rPr lang="en-US" sz="2200" b="1" dirty="0" err="1" smtClean="0">
                <a:solidFill>
                  <a:srgbClr val="FFFF00"/>
                </a:solidFill>
              </a:rPr>
              <a:t>Panas</a:t>
            </a:r>
            <a:r>
              <a:rPr lang="en-US" sz="2200" b="1" dirty="0" smtClean="0">
                <a:solidFill>
                  <a:srgbClr val="FFFF00"/>
                </a:solidFill>
              </a:rPr>
              <a:t>. </a:t>
            </a:r>
          </a:p>
          <a:p>
            <a:pPr marL="457200" indent="-457200" algn="r">
              <a:buFont typeface="+mj-lt"/>
              <a:buAutoNum type="arabicPeriod"/>
            </a:pPr>
            <a:r>
              <a:rPr lang="en-US" sz="2200" b="1" dirty="0" err="1" smtClean="0">
                <a:solidFill>
                  <a:srgbClr val="FFFF00"/>
                </a:solidFill>
              </a:rPr>
              <a:t>Bersihkan</a:t>
            </a:r>
            <a:r>
              <a:rPr lang="en-US" sz="2200" b="1" dirty="0" smtClean="0">
                <a:solidFill>
                  <a:srgbClr val="FFFF00"/>
                </a:solidFill>
              </a:rPr>
              <a:t> MANGKOK SARINGAN SAMPAH </a:t>
            </a:r>
            <a:r>
              <a:rPr lang="en-US" sz="2200" b="1" dirty="0" err="1" smtClean="0">
                <a:solidFill>
                  <a:srgbClr val="FFFF00"/>
                </a:solidFill>
              </a:rPr>
              <a:t>bak</a:t>
            </a:r>
            <a:r>
              <a:rPr lang="en-US" sz="2200" b="1" dirty="0" smtClean="0">
                <a:solidFill>
                  <a:srgbClr val="FFFF00"/>
                </a:solidFill>
              </a:rPr>
              <a:t> </a:t>
            </a:r>
            <a:r>
              <a:rPr lang="en-US" sz="2200" b="1" dirty="0" err="1" smtClean="0">
                <a:solidFill>
                  <a:srgbClr val="FFFF00"/>
                </a:solidFill>
              </a:rPr>
              <a:t>cuci</a:t>
            </a:r>
            <a:r>
              <a:rPr lang="en-US" sz="2200" b="1" dirty="0" smtClean="0">
                <a:solidFill>
                  <a:srgbClr val="FFFF00"/>
                </a:solidFill>
              </a:rPr>
              <a:t> </a:t>
            </a:r>
            <a:r>
              <a:rPr lang="en-US" sz="2200" b="1" dirty="0" err="1" smtClean="0">
                <a:solidFill>
                  <a:srgbClr val="FFFF00"/>
                </a:solidFill>
              </a:rPr>
              <a:t>piring</a:t>
            </a:r>
            <a:r>
              <a:rPr lang="en-US" sz="2200" b="1" dirty="0" smtClean="0">
                <a:solidFill>
                  <a:srgbClr val="FFFF00"/>
                </a:solidFill>
              </a:rPr>
              <a:t> </a:t>
            </a:r>
            <a:r>
              <a:rPr lang="en-US" sz="2200" b="1" dirty="0" err="1" smtClean="0">
                <a:solidFill>
                  <a:srgbClr val="FFFF00"/>
                </a:solidFill>
              </a:rPr>
              <a:t>setelah</a:t>
            </a:r>
            <a:r>
              <a:rPr lang="en-US" sz="2200" b="1" dirty="0" smtClean="0">
                <a:solidFill>
                  <a:srgbClr val="FFFF00"/>
                </a:solidFill>
              </a:rPr>
              <a:t> </a:t>
            </a:r>
            <a:r>
              <a:rPr lang="en-US" sz="2200" b="1" dirty="0" err="1" smtClean="0">
                <a:solidFill>
                  <a:srgbClr val="FFFF00"/>
                </a:solidFill>
              </a:rPr>
              <a:t>selesai</a:t>
            </a:r>
            <a:r>
              <a:rPr lang="en-US" sz="2200" b="1" dirty="0" smtClean="0">
                <a:solidFill>
                  <a:srgbClr val="FFFF00"/>
                </a:solidFill>
              </a:rPr>
              <a:t> </a:t>
            </a:r>
            <a:r>
              <a:rPr lang="en-US" sz="2200" b="1" dirty="0" err="1" smtClean="0">
                <a:solidFill>
                  <a:srgbClr val="FFFF00"/>
                </a:solidFill>
              </a:rPr>
              <a:t>digunakan</a:t>
            </a:r>
            <a:r>
              <a:rPr lang="en-US" sz="2200" b="1" dirty="0" smtClean="0">
                <a:solidFill>
                  <a:srgbClr val="FFFF00"/>
                </a:solidFill>
              </a:rPr>
              <a:t>. </a:t>
            </a:r>
          </a:p>
          <a:p>
            <a:pPr marL="457200" indent="-457200" algn="r">
              <a:buFont typeface="+mj-lt"/>
              <a:buAutoNum type="arabicPeriod"/>
            </a:pPr>
            <a:r>
              <a:rPr lang="en-US" sz="2200" b="1" dirty="0" err="1" smtClean="0">
                <a:solidFill>
                  <a:srgbClr val="FFFF00"/>
                </a:solidFill>
              </a:rPr>
              <a:t>Untuk</a:t>
            </a:r>
            <a:r>
              <a:rPr lang="en-US" sz="2200" b="1" dirty="0" smtClean="0">
                <a:solidFill>
                  <a:srgbClr val="FFFF00"/>
                </a:solidFill>
              </a:rPr>
              <a:t> </a:t>
            </a:r>
            <a:r>
              <a:rPr lang="en-US" sz="2200" b="1" dirty="0" err="1" smtClean="0">
                <a:solidFill>
                  <a:srgbClr val="FFFF00"/>
                </a:solidFill>
              </a:rPr>
              <a:t>meminimalisir</a:t>
            </a:r>
            <a:r>
              <a:rPr lang="en-US" sz="2200" b="1" dirty="0" smtClean="0">
                <a:solidFill>
                  <a:srgbClr val="FFFF00"/>
                </a:solidFill>
              </a:rPr>
              <a:t> </a:t>
            </a:r>
            <a:r>
              <a:rPr lang="en-US" sz="2200" b="1" dirty="0" err="1" smtClean="0">
                <a:solidFill>
                  <a:srgbClr val="FFFF00"/>
                </a:solidFill>
              </a:rPr>
              <a:t>membekunya</a:t>
            </a:r>
            <a:r>
              <a:rPr lang="en-US" sz="2200" b="1" dirty="0" smtClean="0">
                <a:solidFill>
                  <a:srgbClr val="FFFF00"/>
                </a:solidFill>
              </a:rPr>
              <a:t> MINYAK/LEMAK </a:t>
            </a:r>
            <a:r>
              <a:rPr lang="en-US" sz="2200" b="1" dirty="0" err="1" smtClean="0">
                <a:solidFill>
                  <a:srgbClr val="FFFF00"/>
                </a:solidFill>
              </a:rPr>
              <a:t>pada</a:t>
            </a:r>
            <a:r>
              <a:rPr lang="en-US" sz="2200" b="1" dirty="0" smtClean="0">
                <a:solidFill>
                  <a:srgbClr val="FFFF00"/>
                </a:solidFill>
              </a:rPr>
              <a:t> </a:t>
            </a:r>
            <a:r>
              <a:rPr lang="en-US" sz="2200" b="1" dirty="0" err="1" smtClean="0">
                <a:solidFill>
                  <a:srgbClr val="FFFF00"/>
                </a:solidFill>
              </a:rPr>
              <a:t>pipa</a:t>
            </a:r>
            <a:r>
              <a:rPr lang="en-US" sz="2200" b="1" dirty="0" smtClean="0">
                <a:solidFill>
                  <a:srgbClr val="FFFF00"/>
                </a:solidFill>
              </a:rPr>
              <a:t> </a:t>
            </a:r>
            <a:r>
              <a:rPr lang="en-US" sz="2200" b="1" dirty="0" err="1" smtClean="0">
                <a:solidFill>
                  <a:srgbClr val="FFFF00"/>
                </a:solidFill>
              </a:rPr>
              <a:t>pembuangan</a:t>
            </a:r>
            <a:r>
              <a:rPr lang="en-US" sz="2200" b="1" dirty="0" smtClean="0">
                <a:solidFill>
                  <a:srgbClr val="FFFF00"/>
                </a:solidFill>
              </a:rPr>
              <a:t>, </a:t>
            </a:r>
            <a:r>
              <a:rPr lang="en-US" sz="2200" b="1" dirty="0" err="1" smtClean="0">
                <a:solidFill>
                  <a:srgbClr val="FFFF00"/>
                </a:solidFill>
              </a:rPr>
              <a:t>buka</a:t>
            </a:r>
            <a:r>
              <a:rPr lang="en-US" sz="2200" b="1" dirty="0" smtClean="0">
                <a:solidFill>
                  <a:srgbClr val="FFFF00"/>
                </a:solidFill>
              </a:rPr>
              <a:t> </a:t>
            </a:r>
            <a:r>
              <a:rPr lang="en-US" sz="2200" b="1" dirty="0" err="1" smtClean="0">
                <a:solidFill>
                  <a:srgbClr val="FFFF00"/>
                </a:solidFill>
              </a:rPr>
              <a:t>kran</a:t>
            </a:r>
            <a:r>
              <a:rPr lang="en-US" sz="2200" b="1" dirty="0" smtClean="0">
                <a:solidFill>
                  <a:srgbClr val="FFFF00"/>
                </a:solidFill>
              </a:rPr>
              <a:t> AIR PANAS </a:t>
            </a:r>
            <a:r>
              <a:rPr lang="en-US" sz="2200" b="1" dirty="0" err="1" smtClean="0">
                <a:solidFill>
                  <a:srgbClr val="FFFF00"/>
                </a:solidFill>
              </a:rPr>
              <a:t>dan</a:t>
            </a:r>
            <a:r>
              <a:rPr lang="en-US" sz="2200" b="1" dirty="0" smtClean="0">
                <a:solidFill>
                  <a:srgbClr val="FFFF00"/>
                </a:solidFill>
              </a:rPr>
              <a:t> </a:t>
            </a:r>
            <a:r>
              <a:rPr lang="en-US" sz="2200" b="1" dirty="0" err="1" smtClean="0">
                <a:solidFill>
                  <a:srgbClr val="FFFF00"/>
                </a:solidFill>
              </a:rPr>
              <a:t>biarkan</a:t>
            </a:r>
            <a:r>
              <a:rPr lang="en-US" sz="2200" b="1" dirty="0" smtClean="0">
                <a:solidFill>
                  <a:srgbClr val="FFFF00"/>
                </a:solidFill>
              </a:rPr>
              <a:t> </a:t>
            </a:r>
            <a:r>
              <a:rPr lang="en-US" sz="2200" b="1" dirty="0" err="1" smtClean="0">
                <a:solidFill>
                  <a:srgbClr val="FFFF00"/>
                </a:solidFill>
              </a:rPr>
              <a:t>mengalir</a:t>
            </a:r>
            <a:r>
              <a:rPr lang="en-US" sz="2200" b="1" dirty="0" smtClean="0">
                <a:solidFill>
                  <a:srgbClr val="FFFF00"/>
                </a:solidFill>
              </a:rPr>
              <a:t> minimal 2 MENIT </a:t>
            </a:r>
            <a:r>
              <a:rPr lang="en-US" sz="2200" b="1" dirty="0" err="1" smtClean="0">
                <a:solidFill>
                  <a:srgbClr val="FFFF00"/>
                </a:solidFill>
              </a:rPr>
              <a:t>setelah</a:t>
            </a:r>
            <a:r>
              <a:rPr lang="en-US" sz="2200" b="1" dirty="0" smtClean="0">
                <a:solidFill>
                  <a:srgbClr val="FFFF00"/>
                </a:solidFill>
              </a:rPr>
              <a:t> </a:t>
            </a:r>
            <a:r>
              <a:rPr lang="en-US" sz="2200" b="1" dirty="0" err="1" smtClean="0">
                <a:solidFill>
                  <a:srgbClr val="FFFF00"/>
                </a:solidFill>
              </a:rPr>
              <a:t>selesai</a:t>
            </a:r>
            <a:r>
              <a:rPr lang="en-US" sz="2200" b="1" dirty="0" smtClean="0">
                <a:solidFill>
                  <a:srgbClr val="FFFF00"/>
                </a:solidFill>
              </a:rPr>
              <a:t> </a:t>
            </a:r>
            <a:r>
              <a:rPr lang="en-US" sz="2200" b="1" dirty="0" err="1" smtClean="0">
                <a:solidFill>
                  <a:srgbClr val="FFFF00"/>
                </a:solidFill>
              </a:rPr>
              <a:t>mencuci</a:t>
            </a:r>
            <a:r>
              <a:rPr lang="en-US" sz="2200" b="1" dirty="0" smtClean="0">
                <a:solidFill>
                  <a:srgbClr val="FFFF00"/>
                </a:solidFill>
              </a:rPr>
              <a:t> </a:t>
            </a:r>
            <a:r>
              <a:rPr lang="en-US" sz="2200" b="1" dirty="0" err="1" smtClean="0">
                <a:solidFill>
                  <a:srgbClr val="FFFF00"/>
                </a:solidFill>
              </a:rPr>
              <a:t>piring</a:t>
            </a:r>
            <a:r>
              <a:rPr lang="en-US" sz="2200" b="1" dirty="0" smtClean="0">
                <a:solidFill>
                  <a:srgbClr val="FFFF00"/>
                </a:solidFill>
              </a:rPr>
              <a:t>.</a:t>
            </a:r>
          </a:p>
          <a:p>
            <a:pPr marL="457200" indent="-457200" algn="r">
              <a:buFont typeface="+mj-lt"/>
              <a:buAutoNum type="arabicPeriod"/>
            </a:pPr>
            <a:r>
              <a:rPr lang="en-US" sz="2200" b="1" dirty="0" err="1" smtClean="0">
                <a:solidFill>
                  <a:srgbClr val="FFFF00"/>
                </a:solidFill>
              </a:rPr>
              <a:t>Lakukan</a:t>
            </a:r>
            <a:r>
              <a:rPr lang="en-US" sz="2200" b="1" dirty="0" smtClean="0">
                <a:solidFill>
                  <a:srgbClr val="FFFF00"/>
                </a:solidFill>
              </a:rPr>
              <a:t> </a:t>
            </a:r>
            <a:r>
              <a:rPr lang="en-US" sz="2200" b="1" dirty="0" err="1" smtClean="0">
                <a:solidFill>
                  <a:srgbClr val="FFFF00"/>
                </a:solidFill>
              </a:rPr>
              <a:t>secara</a:t>
            </a:r>
            <a:r>
              <a:rPr lang="en-US" sz="2200" b="1" dirty="0" smtClean="0">
                <a:solidFill>
                  <a:srgbClr val="FFFF00"/>
                </a:solidFill>
              </a:rPr>
              <a:t> RUTIN.</a:t>
            </a:r>
          </a:p>
          <a:p>
            <a:pPr marL="457200" indent="-457200" algn="r">
              <a:buFont typeface="+mj-lt"/>
              <a:buAutoNum type="arabicPeriod"/>
            </a:pPr>
            <a:r>
              <a:rPr lang="en-US" sz="2200" b="1" dirty="0" err="1" smtClean="0">
                <a:solidFill>
                  <a:srgbClr val="FFFF00"/>
                </a:solidFill>
              </a:rPr>
              <a:t>Dianjurkan</a:t>
            </a:r>
            <a:r>
              <a:rPr lang="en-US" sz="2200" b="1" dirty="0" smtClean="0">
                <a:solidFill>
                  <a:srgbClr val="FFFF00"/>
                </a:solidFill>
              </a:rPr>
              <a:t> </a:t>
            </a:r>
            <a:r>
              <a:rPr lang="en-US" sz="2200" b="1" dirty="0" err="1" smtClean="0">
                <a:solidFill>
                  <a:srgbClr val="FFFF00"/>
                </a:solidFill>
              </a:rPr>
              <a:t>juga</a:t>
            </a:r>
            <a:r>
              <a:rPr lang="en-US" sz="2200" b="1" dirty="0" smtClean="0">
                <a:solidFill>
                  <a:srgbClr val="FFFF00"/>
                </a:solidFill>
              </a:rPr>
              <a:t> </a:t>
            </a:r>
            <a:r>
              <a:rPr lang="en-US" sz="2200" b="1" dirty="0" err="1" smtClean="0">
                <a:solidFill>
                  <a:srgbClr val="FFFF00"/>
                </a:solidFill>
              </a:rPr>
              <a:t>untuk</a:t>
            </a:r>
            <a:r>
              <a:rPr lang="en-US" sz="2200" b="1" dirty="0" smtClean="0">
                <a:solidFill>
                  <a:srgbClr val="FFFF00"/>
                </a:solidFill>
              </a:rPr>
              <a:t> </a:t>
            </a:r>
            <a:r>
              <a:rPr lang="en-US" sz="2200" b="1" dirty="0" err="1" smtClean="0">
                <a:solidFill>
                  <a:srgbClr val="FFFF00"/>
                </a:solidFill>
              </a:rPr>
              <a:t>membeli</a:t>
            </a:r>
            <a:r>
              <a:rPr lang="en-US" sz="2200" b="1" dirty="0" smtClean="0">
                <a:solidFill>
                  <a:srgbClr val="FFFF00"/>
                </a:solidFill>
              </a:rPr>
              <a:t> BIO Chemical </a:t>
            </a:r>
            <a:r>
              <a:rPr lang="en-US" sz="2200" b="1" dirty="0" err="1" smtClean="0">
                <a:solidFill>
                  <a:srgbClr val="FFFF00"/>
                </a:solidFill>
              </a:rPr>
              <a:t>penghancur</a:t>
            </a:r>
            <a:r>
              <a:rPr lang="en-US" sz="2200" b="1" dirty="0" smtClean="0">
                <a:solidFill>
                  <a:srgbClr val="FFFF00"/>
                </a:solidFill>
              </a:rPr>
              <a:t> </a:t>
            </a:r>
            <a:r>
              <a:rPr lang="en-US" sz="2200" b="1" dirty="0" err="1" smtClean="0">
                <a:solidFill>
                  <a:srgbClr val="FFFF00"/>
                </a:solidFill>
              </a:rPr>
              <a:t>lemak</a:t>
            </a:r>
            <a:r>
              <a:rPr lang="en-US" sz="2200" b="1" dirty="0" smtClean="0">
                <a:solidFill>
                  <a:srgbClr val="FFFF00"/>
                </a:solidFill>
              </a:rPr>
              <a:t> </a:t>
            </a:r>
            <a:r>
              <a:rPr lang="en-US" sz="2200" b="1" dirty="0" err="1" smtClean="0">
                <a:solidFill>
                  <a:srgbClr val="FFFF00"/>
                </a:solidFill>
              </a:rPr>
              <a:t>dan</a:t>
            </a:r>
            <a:r>
              <a:rPr lang="en-US" sz="2200" b="1" dirty="0" smtClean="0">
                <a:solidFill>
                  <a:srgbClr val="FFFF00"/>
                </a:solidFill>
              </a:rPr>
              <a:t> </a:t>
            </a:r>
            <a:r>
              <a:rPr lang="en-US" sz="2200" b="1" dirty="0" err="1" smtClean="0">
                <a:solidFill>
                  <a:srgbClr val="FFFF00"/>
                </a:solidFill>
              </a:rPr>
              <a:t>memakainya</a:t>
            </a:r>
            <a:r>
              <a:rPr lang="en-US" sz="2200" b="1" dirty="0" smtClean="0">
                <a:solidFill>
                  <a:srgbClr val="FFFF00"/>
                </a:solidFill>
              </a:rPr>
              <a:t> </a:t>
            </a:r>
            <a:r>
              <a:rPr lang="en-US" sz="2200" b="1" dirty="0" err="1" smtClean="0">
                <a:solidFill>
                  <a:srgbClr val="FFFF00"/>
                </a:solidFill>
              </a:rPr>
              <a:t>sesuai</a:t>
            </a:r>
            <a:r>
              <a:rPr lang="en-US" sz="2200" b="1" dirty="0" smtClean="0">
                <a:solidFill>
                  <a:srgbClr val="FFFF00"/>
                </a:solidFill>
              </a:rPr>
              <a:t> ANJURAN/TAKARAN </a:t>
            </a:r>
            <a:r>
              <a:rPr lang="en-US" sz="2200" b="1" dirty="0" err="1" smtClean="0">
                <a:solidFill>
                  <a:srgbClr val="FFFF00"/>
                </a:solidFill>
              </a:rPr>
              <a:t>dalam</a:t>
            </a:r>
            <a:r>
              <a:rPr lang="en-US" sz="2200" b="1" dirty="0" smtClean="0">
                <a:solidFill>
                  <a:srgbClr val="FFFF00"/>
                </a:solidFill>
              </a:rPr>
              <a:t> </a:t>
            </a:r>
            <a:r>
              <a:rPr lang="en-US" sz="2200" b="1" dirty="0" err="1" smtClean="0">
                <a:solidFill>
                  <a:srgbClr val="FFFF00"/>
                </a:solidFill>
              </a:rPr>
              <a:t>kemasan</a:t>
            </a:r>
            <a:r>
              <a:rPr lang="en-US" sz="2200" b="1" dirty="0" smtClean="0">
                <a:solidFill>
                  <a:srgbClr val="FFFF00"/>
                </a:solidFill>
              </a:rPr>
              <a:t>.  </a:t>
            </a:r>
          </a:p>
          <a:p>
            <a:pPr algn="r"/>
            <a:endParaRPr lang="en-US" sz="2400" b="1" dirty="0" smtClean="0">
              <a:solidFill>
                <a:srgbClr val="FFFF00"/>
              </a:solidFill>
            </a:endParaRPr>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spTree>
  </p:cSld>
  <p:clrMapOvr>
    <a:masterClrMapping/>
  </p:clrMapOvr>
  <p:transition spd="slow" advClick="0" advTm="4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5194621" y="741363"/>
            <a:ext cx="1739579"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REMINDER</a:t>
            </a:r>
            <a:endParaRPr lang="id-ID" dirty="0">
              <a:effectLst>
                <a:outerShdw blurRad="38100" dist="38100" dir="2700000" algn="tl">
                  <a:srgbClr val="000000">
                    <a:alpha val="43137"/>
                  </a:srgbClr>
                </a:outerShdw>
              </a:effectLst>
            </a:endParaRPr>
          </a:p>
        </p:txBody>
      </p:sp>
      <p:sp>
        <p:nvSpPr>
          <p:cNvPr id="43020" name="TextBox 20"/>
          <p:cNvSpPr txBox="1">
            <a:spLocks noChangeArrowheads="1"/>
          </p:cNvSpPr>
          <p:nvPr/>
        </p:nvSpPr>
        <p:spPr bwMode="auto">
          <a:xfrm>
            <a:off x="525682" y="1583353"/>
            <a:ext cx="7766050" cy="1877437"/>
          </a:xfrm>
          <a:prstGeom prst="rect">
            <a:avLst/>
          </a:prstGeom>
          <a:noFill/>
          <a:ln w="9525">
            <a:noFill/>
            <a:miter lim="800000"/>
            <a:headEnd/>
            <a:tailEnd/>
          </a:ln>
        </p:spPr>
        <p:txBody>
          <a:bodyPr wrap="square">
            <a:spAutoFit/>
          </a:bodyPr>
          <a:lstStyle/>
          <a:p>
            <a:pPr algn="r"/>
            <a:r>
              <a:rPr lang="en-US" sz="2400" b="1" u="sng" dirty="0" err="1" smtClean="0"/>
              <a:t>Bagaimana</a:t>
            </a:r>
            <a:r>
              <a:rPr lang="en-US" sz="2400" b="1" u="sng" dirty="0" smtClean="0"/>
              <a:t> </a:t>
            </a:r>
            <a:r>
              <a:rPr lang="en-US" sz="2400" b="1" u="sng" dirty="0" err="1"/>
              <a:t>merawat</a:t>
            </a:r>
            <a:r>
              <a:rPr lang="en-US" sz="2400" b="1" u="sng" dirty="0"/>
              <a:t> </a:t>
            </a:r>
            <a:r>
              <a:rPr lang="en-US" sz="2400" b="1" u="sng" dirty="0" err="1" smtClean="0"/>
              <a:t>sendiri</a:t>
            </a:r>
            <a:r>
              <a:rPr lang="en-US" sz="2400" b="1" u="sng" dirty="0" smtClean="0"/>
              <a:t> PIPA </a:t>
            </a:r>
            <a:r>
              <a:rPr lang="en-US" sz="2400" b="1" u="sng" dirty="0" err="1" smtClean="0"/>
              <a:t>Pembuangan</a:t>
            </a:r>
            <a:r>
              <a:rPr lang="en-US" sz="2400" b="1" u="sng" dirty="0" smtClean="0"/>
              <a:t> </a:t>
            </a:r>
          </a:p>
          <a:p>
            <a:pPr algn="r"/>
            <a:r>
              <a:rPr lang="en-US" sz="2400" b="1" u="sng" dirty="0" err="1" smtClean="0"/>
              <a:t>Bak</a:t>
            </a:r>
            <a:r>
              <a:rPr lang="en-US" sz="2400" b="1" u="sng" dirty="0" smtClean="0"/>
              <a:t> </a:t>
            </a:r>
            <a:r>
              <a:rPr lang="en-US" sz="2400" b="1" u="sng" dirty="0" err="1" smtClean="0"/>
              <a:t>Cuci</a:t>
            </a:r>
            <a:r>
              <a:rPr lang="en-US" sz="2400" b="1" u="sng" dirty="0" smtClean="0"/>
              <a:t> / Kitchen Zink agar </a:t>
            </a:r>
            <a:r>
              <a:rPr lang="en-US" sz="2400" b="1" u="sng" dirty="0" err="1" smtClean="0"/>
              <a:t>tidak</a:t>
            </a:r>
            <a:r>
              <a:rPr lang="en-US" sz="2400" b="1" u="sng" dirty="0" smtClean="0"/>
              <a:t> SUMBAT</a:t>
            </a:r>
          </a:p>
          <a:p>
            <a:pPr marL="457200" indent="-457200" algn="r"/>
            <a:endParaRPr lang="en-US" sz="2200" b="1" u="sng" dirty="0" smtClean="0">
              <a:solidFill>
                <a:srgbClr val="FFFF00"/>
              </a:solidFill>
            </a:endParaRPr>
          </a:p>
          <a:p>
            <a:pPr marL="457200" indent="-457200" algn="r"/>
            <a:r>
              <a:rPr lang="en-US" sz="2200" b="1" u="sng" dirty="0" smtClean="0">
                <a:solidFill>
                  <a:srgbClr val="FFFF00"/>
                </a:solidFill>
              </a:rPr>
              <a:t> </a:t>
            </a:r>
            <a:r>
              <a:rPr lang="en-US" sz="2200" b="1" dirty="0" smtClean="0">
                <a:solidFill>
                  <a:srgbClr val="FFFF00"/>
                </a:solidFill>
              </a:rPr>
              <a:t>  </a:t>
            </a:r>
          </a:p>
          <a:p>
            <a:pPr algn="r"/>
            <a:endParaRPr lang="en-US" sz="2400" b="1" dirty="0" smtClean="0">
              <a:solidFill>
                <a:srgbClr val="FFFF00"/>
              </a:solidFill>
            </a:endParaRPr>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3200400" y="2686050"/>
            <a:ext cx="4953000" cy="371475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40000"/>
  <p:timing>
    <p:tnLst>
      <p:par>
        <p:cTn id="1" dur="indefinite" restart="never" nodeType="tmRoot"/>
      </p:par>
    </p:tn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10268</TotalTime>
  <Words>1011</Words>
  <Application>Microsoft Office PowerPoint</Application>
  <PresentationFormat>On-screen Show (4:3)</PresentationFormat>
  <Paragraphs>248</Paragraphs>
  <Slides>17</Slides>
  <Notes>12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Firelight</vt:lpstr>
      <vt:lpstr>Theme1</vt:lpstr>
      <vt:lpstr>1_Firelight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AP4741</cp:lastModifiedBy>
  <cp:revision>527</cp:revision>
  <dcterms:created xsi:type="dcterms:W3CDTF">2010-06-22T14:49:22Z</dcterms:created>
  <dcterms:modified xsi:type="dcterms:W3CDTF">2011-10-31T14:52:45Z</dcterms:modified>
</cp:coreProperties>
</file>