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764" r:id="rId2"/>
    <p:sldMasterId id="2147484166" r:id="rId3"/>
  </p:sldMasterIdLst>
  <p:notesMasterIdLst>
    <p:notesMasterId r:id="rId25"/>
  </p:notesMasterIdLst>
  <p:handoutMasterIdLst>
    <p:handoutMasterId r:id="rId26"/>
  </p:handoutMasterIdLst>
  <p:sldIdLst>
    <p:sldId id="325" r:id="rId4"/>
    <p:sldId id="338" r:id="rId5"/>
    <p:sldId id="404" r:id="rId6"/>
    <p:sldId id="432" r:id="rId7"/>
    <p:sldId id="405" r:id="rId8"/>
    <p:sldId id="429" r:id="rId9"/>
    <p:sldId id="430" r:id="rId10"/>
    <p:sldId id="434" r:id="rId11"/>
    <p:sldId id="346" r:id="rId12"/>
    <p:sldId id="433" r:id="rId13"/>
    <p:sldId id="416" r:id="rId14"/>
    <p:sldId id="417" r:id="rId15"/>
    <p:sldId id="435" r:id="rId16"/>
    <p:sldId id="436" r:id="rId17"/>
    <p:sldId id="437" r:id="rId18"/>
    <p:sldId id="418" r:id="rId19"/>
    <p:sldId id="419" r:id="rId20"/>
    <p:sldId id="427" r:id="rId21"/>
    <p:sldId id="438" r:id="rId22"/>
    <p:sldId id="428" r:id="rId23"/>
    <p:sldId id="29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0000CC"/>
    <a:srgbClr val="003300"/>
    <a:srgbClr val="006600"/>
    <a:srgbClr val="006699"/>
    <a:srgbClr val="3366CC"/>
    <a:srgbClr val="FFFFFF"/>
    <a:srgbClr val="99CC00"/>
    <a:srgbClr val="AA72D4"/>
    <a:srgbClr val="A0937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03" autoAdjust="0"/>
    <p:restoredTop sz="93548" autoAdjust="0"/>
  </p:normalViewPr>
  <p:slideViewPr>
    <p:cSldViewPr>
      <p:cViewPr>
        <p:scale>
          <a:sx n="70" d="100"/>
          <a:sy n="70" d="100"/>
        </p:scale>
        <p:origin x="-1464" y="-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DEB1341-C8FE-4B8A-8449-F406F9065617}" type="datetimeFigureOut">
              <a:rPr lang="id-ID"/>
              <a:pPr>
                <a:defRPr/>
              </a:pPr>
              <a:t>31/10/2012</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B3C0E1C-7098-4795-96D2-8335A26B34B4}" type="slidenum">
              <a:rPr lang="id-ID"/>
              <a:pPr>
                <a:defRPr/>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5C71B3C-6398-4BAB-8632-097B048D19F6}" type="datetimeFigureOut">
              <a:rPr lang="en-US"/>
              <a:pPr>
                <a:defRPr/>
              </a:pPr>
              <a:t>10/31/2012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5F1410E-6BFA-4F0A-A421-9231AC80FBC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AD495E10-59EE-41CB-ABCF-3E392E847A46}"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D3687661-51C6-4692-B177-36B9C12265A0}" type="slidenum">
              <a:rPr lang="en-US" smtClean="0">
                <a:solidFill>
                  <a:prstClr val="black"/>
                </a:solidFill>
              </a:rPr>
              <a:pPr>
                <a:defRPr/>
              </a:pPr>
              <a:t>21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548B47F-82EA-48B7-8D8F-CA6EF8B71E96}" type="slidenum">
              <a:rPr lang="id-ID" smtClean="0">
                <a:solidFill>
                  <a:prstClr val="black"/>
                </a:solidFill>
              </a:rPr>
              <a:pPr>
                <a:defRPr/>
              </a:pPr>
              <a:t>6</a:t>
            </a:fld>
            <a:endParaRPr lang="id-ID">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548B47F-82EA-48B7-8D8F-CA6EF8B71E96}" type="slidenum">
              <a:rPr lang="id-ID" smtClean="0">
                <a:solidFill>
                  <a:prstClr val="black"/>
                </a:solidFill>
              </a:rPr>
              <a:pPr>
                <a:defRPr/>
              </a:pPr>
              <a:t>7</a:t>
            </a:fld>
            <a:endParaRPr lang="id-ID">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548B47F-82EA-48B7-8D8F-CA6EF8B71E96}" type="slidenum">
              <a:rPr lang="id-ID" smtClean="0">
                <a:solidFill>
                  <a:prstClr val="black"/>
                </a:solidFill>
              </a:rPr>
              <a:pPr>
                <a:defRPr/>
              </a:pPr>
              <a:t>8</a:t>
            </a:fld>
            <a:endParaRPr lang="id-ID">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548B47F-82EA-48B7-8D8F-CA6EF8B71E96}" type="slidenum">
              <a:rPr lang="id-ID" smtClean="0">
                <a:solidFill>
                  <a:prstClr val="black"/>
                </a:solidFill>
              </a:rPr>
              <a:pPr>
                <a:defRPr/>
              </a:pPr>
              <a:t>9</a:t>
            </a:fld>
            <a:endParaRPr lang="id-ID">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548B47F-82EA-48B7-8D8F-CA6EF8B71E96}" type="slidenum">
              <a:rPr lang="id-ID" smtClean="0">
                <a:solidFill>
                  <a:prstClr val="black"/>
                </a:solidFill>
              </a:rPr>
              <a:pPr>
                <a:defRPr/>
              </a:pPr>
              <a:t>10</a:t>
            </a:fld>
            <a:endParaRPr lang="id-ID">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505F711A-5C0F-4C55-AEC2-700A6B8C0F8D}" type="slidenum">
              <a:rPr lang="en-US" smtClean="0">
                <a:solidFill>
                  <a:prstClr val="black"/>
                </a:solidFill>
              </a:rPr>
              <a:pPr>
                <a:defRPr/>
              </a:pPr>
              <a:t>18</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505F711A-5C0F-4C55-AEC2-700A6B8C0F8D}" type="slidenum">
              <a:rPr lang="en-US" smtClean="0">
                <a:solidFill>
                  <a:prstClr val="black"/>
                </a:solidFill>
              </a:rPr>
              <a:pPr>
                <a:defRPr/>
              </a:pPr>
              <a:t>19</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505F711A-5C0F-4C55-AEC2-700A6B8C0F8D}" type="slidenum">
              <a:rPr lang="en-US" smtClean="0">
                <a:solidFill>
                  <a:prstClr val="black"/>
                </a:solidFill>
              </a:rPr>
              <a:pPr>
                <a:defRPr/>
              </a:pPr>
              <a:t>20</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Firelight title.png"/>
          <p:cNvPicPr>
            <a:picLocks noChangeAspect="1"/>
          </p:cNvPicPr>
          <p:nvPr/>
        </p:nvPicPr>
        <p:blipFill>
          <a:blip r:embed="rId2" cstate="email"/>
          <a:srcRect/>
          <a:stretch>
            <a:fillRect/>
          </a:stretch>
        </p:blipFill>
        <p:spPr bwMode="auto">
          <a:xfrm>
            <a:off x="0" y="0"/>
            <a:ext cx="3671888" cy="6858000"/>
          </a:xfrm>
          <a:prstGeom prst="rect">
            <a:avLst/>
          </a:prstGeom>
          <a:noFill/>
          <a:ln w="9525">
            <a:noFill/>
            <a:miter lim="800000"/>
            <a:headEnd/>
            <a:tailEnd/>
          </a:ln>
        </p:spPr>
      </p:pic>
      <p:sp>
        <p:nvSpPr>
          <p:cNvPr id="2" name="Title 1"/>
          <p:cNvSpPr>
            <a:spLocks noGrp="1"/>
          </p:cNvSpPr>
          <p:nvPr>
            <p:ph type="ctrTitle"/>
          </p:nvPr>
        </p:nvSpPr>
        <p:spPr>
          <a:xfrm>
            <a:off x="1752600" y="1219200"/>
            <a:ext cx="6400800" cy="1600200"/>
          </a:xfrm>
        </p:spPr>
        <p:txBody>
          <a:bodyPr/>
          <a:lstStyle>
            <a:lvl1pPr algn="l">
              <a:defRPr>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stStyle>
          <a:p>
            <a:r>
              <a:rPr lang="en-US" smtClean="0"/>
              <a:t>Click to edit Master title style</a:t>
            </a:r>
            <a:endParaRPr/>
          </a:p>
        </p:txBody>
      </p:sp>
      <p:sp>
        <p:nvSpPr>
          <p:cNvPr id="3" name="Subtitle 2"/>
          <p:cNvSpPr>
            <a:spLocks noGrp="1"/>
          </p:cNvSpPr>
          <p:nvPr>
            <p:ph type="subTitle" idx="1"/>
          </p:nvPr>
        </p:nvSpPr>
        <p:spPr>
          <a:xfrm>
            <a:off x="2438400" y="2971800"/>
            <a:ext cx="5715000" cy="1295400"/>
          </a:xfrm>
        </p:spPr>
        <p:txBody>
          <a:bodyPr/>
          <a:lstStyle>
            <a:lvl1pPr marL="0" indent="0" algn="l">
              <a:buNone/>
              <a:defRPr sz="1800">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Date Placeholder 3"/>
          <p:cNvSpPr>
            <a:spLocks noGrp="1"/>
          </p:cNvSpPr>
          <p:nvPr>
            <p:ph type="dt" sz="half" idx="10"/>
          </p:nvPr>
        </p:nvSpPr>
        <p:spPr>
          <a:xfrm>
            <a:off x="228600" y="5943600"/>
            <a:ext cx="2133600" cy="228600"/>
          </a:xfrm>
        </p:spPr>
        <p:txBody>
          <a:bodyPr/>
          <a:lstStyle>
            <a:lvl1pPr algn="l">
              <a:defRPr/>
            </a:lvl1pPr>
          </a:lstStyle>
          <a:p>
            <a:pPr>
              <a:defRPr/>
            </a:pPr>
            <a:fld id="{096B2B89-BB09-4E49-A137-7C73774A2746}" type="datetimeFigureOut">
              <a:rPr lang="en-US"/>
              <a:pPr>
                <a:defRPr/>
              </a:pPr>
              <a:t>10/31/2012</a:t>
            </a:fld>
            <a:endParaRPr lang="en-US"/>
          </a:p>
        </p:txBody>
      </p:sp>
      <p:sp>
        <p:nvSpPr>
          <p:cNvPr id="6" name="Footer Placeholder 4"/>
          <p:cNvSpPr>
            <a:spLocks noGrp="1"/>
          </p:cNvSpPr>
          <p:nvPr>
            <p:ph type="ftr" sz="quarter" idx="11"/>
          </p:nvPr>
        </p:nvSpPr>
        <p:spPr>
          <a:xfrm>
            <a:off x="228600" y="5715000"/>
            <a:ext cx="2667000" cy="228600"/>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228600" y="6248400"/>
            <a:ext cx="533400" cy="228600"/>
          </a:xfrm>
        </p:spPr>
        <p:txBody>
          <a:bodyPr/>
          <a:lstStyle>
            <a:lvl1pPr algn="l">
              <a:defRPr/>
            </a:lvl1pPr>
          </a:lstStyle>
          <a:p>
            <a:pPr>
              <a:defRPr/>
            </a:pPr>
            <a:fld id="{E076AA6F-515A-445A-B59D-A3153B8E31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1734209" y="2057400"/>
            <a:ext cx="5678424" cy="3886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8CA23C29-C619-4293-B9CB-265E46066F0B}" type="datetimeFigureOut">
              <a:rPr lang="en-US"/>
              <a:pPr>
                <a:defRPr/>
              </a:pPr>
              <a:t>10/31/2012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DA2DAB-7600-4006-8425-423759A2DB5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533400"/>
            <a:ext cx="1752600" cy="4343399"/>
          </a:xfrm>
        </p:spPr>
        <p:txBody>
          <a:bodyPr vert="eaVert"/>
          <a:lstStyle>
            <a:lvl1pPr algn="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1447800" y="533401"/>
            <a:ext cx="5029200" cy="5422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13E9115F-07BE-4D91-944D-7966A2F8BAAA}" type="datetimeFigureOut">
              <a:rPr lang="en-US"/>
              <a:pPr>
                <a:defRPr/>
              </a:pPr>
              <a:t>10/31/2012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5C3BE4-3EAD-4558-B3FF-D340F4360F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Firelight title.png"/>
          <p:cNvPicPr>
            <a:picLocks noChangeAspect="1"/>
          </p:cNvPicPr>
          <p:nvPr/>
        </p:nvPicPr>
        <p:blipFill>
          <a:blip r:embed="rId2" cstate="email"/>
          <a:srcRect/>
          <a:stretch>
            <a:fillRect/>
          </a:stretch>
        </p:blipFill>
        <p:spPr bwMode="auto">
          <a:xfrm>
            <a:off x="0" y="0"/>
            <a:ext cx="3671888" cy="6858000"/>
          </a:xfrm>
          <a:prstGeom prst="rect">
            <a:avLst/>
          </a:prstGeom>
          <a:noFill/>
          <a:ln w="9525">
            <a:noFill/>
            <a:miter lim="800000"/>
            <a:headEnd/>
            <a:tailEnd/>
          </a:ln>
        </p:spPr>
      </p:pic>
      <p:sp>
        <p:nvSpPr>
          <p:cNvPr id="2" name="Title 1"/>
          <p:cNvSpPr>
            <a:spLocks noGrp="1"/>
          </p:cNvSpPr>
          <p:nvPr>
            <p:ph type="ctrTitle"/>
          </p:nvPr>
        </p:nvSpPr>
        <p:spPr>
          <a:xfrm>
            <a:off x="1752600" y="1219200"/>
            <a:ext cx="6400800" cy="1600200"/>
          </a:xfrm>
        </p:spPr>
        <p:txBody>
          <a:bodyPr/>
          <a:lstStyle>
            <a:lvl1pPr algn="l">
              <a:defRPr>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stStyle>
          <a:p>
            <a:r>
              <a:rPr lang="en-US" smtClean="0"/>
              <a:t>Click to edit Master title style</a:t>
            </a:r>
            <a:endParaRPr/>
          </a:p>
        </p:txBody>
      </p:sp>
      <p:sp>
        <p:nvSpPr>
          <p:cNvPr id="3" name="Subtitle 2"/>
          <p:cNvSpPr>
            <a:spLocks noGrp="1"/>
          </p:cNvSpPr>
          <p:nvPr>
            <p:ph type="subTitle" idx="1"/>
          </p:nvPr>
        </p:nvSpPr>
        <p:spPr>
          <a:xfrm>
            <a:off x="2438400" y="2971800"/>
            <a:ext cx="5715000" cy="1295400"/>
          </a:xfrm>
        </p:spPr>
        <p:txBody>
          <a:bodyPr/>
          <a:lstStyle>
            <a:lvl1pPr marL="0" indent="0" algn="l">
              <a:buNone/>
              <a:defRPr sz="1800">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Date Placeholder 3"/>
          <p:cNvSpPr>
            <a:spLocks noGrp="1"/>
          </p:cNvSpPr>
          <p:nvPr>
            <p:ph type="dt" sz="half" idx="10"/>
          </p:nvPr>
        </p:nvSpPr>
        <p:spPr>
          <a:xfrm>
            <a:off x="228600" y="5943600"/>
            <a:ext cx="2133600" cy="228600"/>
          </a:xfrm>
        </p:spPr>
        <p:txBody>
          <a:bodyPr/>
          <a:lstStyle>
            <a:lvl1pPr algn="l" fontAlgn="base">
              <a:spcAft>
                <a:spcPct val="0"/>
              </a:spcAft>
              <a:defRPr/>
            </a:lvl1pPr>
          </a:lstStyle>
          <a:p>
            <a:pPr>
              <a:defRPr/>
            </a:pPr>
            <a:fld id="{087920EA-AFF8-41FE-BD1D-D773F3C644E3}" type="datetimeFigureOut">
              <a:rPr lang="en-US"/>
              <a:pPr>
                <a:defRPr/>
              </a:pPr>
              <a:t>10/31/2012</a:t>
            </a:fld>
            <a:endParaRPr lang="en-US"/>
          </a:p>
        </p:txBody>
      </p:sp>
      <p:sp>
        <p:nvSpPr>
          <p:cNvPr id="6" name="Footer Placeholder 4"/>
          <p:cNvSpPr>
            <a:spLocks noGrp="1"/>
          </p:cNvSpPr>
          <p:nvPr>
            <p:ph type="ftr" sz="quarter" idx="11"/>
          </p:nvPr>
        </p:nvSpPr>
        <p:spPr>
          <a:xfrm>
            <a:off x="228600" y="5715000"/>
            <a:ext cx="2667000" cy="228600"/>
          </a:xfrm>
        </p:spPr>
        <p:txBody>
          <a:bodyPr/>
          <a:lstStyle>
            <a:lvl1pPr fontAlgn="base">
              <a:spcAft>
                <a:spcPct val="0"/>
              </a:spcAft>
              <a:defRPr/>
            </a:lvl1pPr>
          </a:lstStyle>
          <a:p>
            <a:pPr>
              <a:defRPr/>
            </a:pPr>
            <a:endParaRPr lang="en-US"/>
          </a:p>
        </p:txBody>
      </p:sp>
      <p:sp>
        <p:nvSpPr>
          <p:cNvPr id="7" name="Slide Number Placeholder 5"/>
          <p:cNvSpPr>
            <a:spLocks noGrp="1"/>
          </p:cNvSpPr>
          <p:nvPr>
            <p:ph type="sldNum" sz="quarter" idx="12"/>
          </p:nvPr>
        </p:nvSpPr>
        <p:spPr>
          <a:xfrm>
            <a:off x="228600" y="6248400"/>
            <a:ext cx="533400" cy="228600"/>
          </a:xfrm>
        </p:spPr>
        <p:txBody>
          <a:bodyPr/>
          <a:lstStyle>
            <a:lvl1pPr algn="l" fontAlgn="base">
              <a:spcAft>
                <a:spcPct val="0"/>
              </a:spcAft>
              <a:defRPr/>
            </a:lvl1pPr>
          </a:lstStyle>
          <a:p>
            <a:pPr>
              <a:defRPr/>
            </a:pPr>
            <a:fld id="{399311EC-59FF-45CE-91AA-CBBD8930FBB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fontAlgn="base">
              <a:spcAft>
                <a:spcPct val="0"/>
              </a:spcAft>
              <a:defRPr/>
            </a:lvl1pPr>
          </a:lstStyle>
          <a:p>
            <a:pPr>
              <a:defRPr/>
            </a:pPr>
            <a:fld id="{1C901CD5-0BD1-4C4C-B23A-8258058B4B6C}" type="datetimeFigureOut">
              <a:rPr lang="en-US"/>
              <a:pPr>
                <a:defRPr/>
              </a:pPr>
              <a:t>10/31/2012</a:t>
            </a:fld>
            <a:endParaRPr lang="en-US"/>
          </a:p>
        </p:txBody>
      </p:sp>
      <p:sp>
        <p:nvSpPr>
          <p:cNvPr id="5" name="Footer Placeholder 4"/>
          <p:cNvSpPr>
            <a:spLocks noGrp="1"/>
          </p:cNvSpPr>
          <p:nvPr>
            <p:ph type="ftr" sz="quarter" idx="11"/>
          </p:nvPr>
        </p:nvSpPr>
        <p:spPr/>
        <p:txBody>
          <a:bodyPr/>
          <a:lstStyle>
            <a:lvl1pPr fontAlgn="base">
              <a:spcAft>
                <a:spcPct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Aft>
                <a:spcPct val="0"/>
              </a:spcAft>
              <a:defRPr/>
            </a:lvl1pPr>
          </a:lstStyle>
          <a:p>
            <a:pPr>
              <a:defRPr/>
            </a:pPr>
            <a:fld id="{E4F3E0BA-37AA-42B0-AB4B-D2992777C41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Firelight section.png"/>
          <p:cNvPicPr>
            <a:picLocks noChangeAspect="1"/>
          </p:cNvPicPr>
          <p:nvPr/>
        </p:nvPicPr>
        <p:blipFill>
          <a:blip r:embed="rId2" cstate="email"/>
          <a:srcRect/>
          <a:stretch>
            <a:fillRect/>
          </a:stretch>
        </p:blipFill>
        <p:spPr bwMode="auto">
          <a:xfrm>
            <a:off x="0" y="3048000"/>
            <a:ext cx="9144000" cy="3810000"/>
          </a:xfrm>
          <a:prstGeom prst="rect">
            <a:avLst/>
          </a:prstGeom>
          <a:noFill/>
          <a:ln w="9525">
            <a:noFill/>
            <a:miter lim="800000"/>
            <a:headEnd/>
            <a:tailEnd/>
          </a:ln>
        </p:spPr>
      </p:pic>
      <p:sp>
        <p:nvSpPr>
          <p:cNvPr id="2" name="Title 1"/>
          <p:cNvSpPr>
            <a:spLocks noGrp="1"/>
          </p:cNvSpPr>
          <p:nvPr>
            <p:ph type="title"/>
          </p:nvPr>
        </p:nvSpPr>
        <p:spPr>
          <a:xfrm>
            <a:off x="876300" y="2057400"/>
            <a:ext cx="7391400" cy="1590675"/>
          </a:xfrm>
        </p:spPr>
        <p:txBody>
          <a:bodyPr/>
          <a:lstStyle>
            <a:lvl1pPr algn="ctr">
              <a:defRPr sz="4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1877546" y="3810000"/>
            <a:ext cx="5388909" cy="1423987"/>
          </a:xfrm>
        </p:spPr>
        <p:txBody>
          <a:bodyPr/>
          <a:lstStyle>
            <a:lvl1pPr marL="0" indent="0" algn="ctr" defTabSz="914400" rtl="0" eaLnBrk="1" latinLnBrk="0" hangingPunct="1">
              <a:spcBef>
                <a:spcPts val="1500"/>
              </a:spcBef>
              <a:buFontTx/>
              <a:buNone/>
              <a:defRPr sz="1800" kern="120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fontAlgn="base">
              <a:spcAft>
                <a:spcPct val="0"/>
              </a:spcAft>
              <a:defRPr/>
            </a:lvl1pPr>
          </a:lstStyle>
          <a:p>
            <a:pPr>
              <a:defRPr/>
            </a:pPr>
            <a:fld id="{12F60EB9-6C0F-461D-A99F-A8996C0BC919}" type="datetimeFigureOut">
              <a:rPr lang="en-US"/>
              <a:pPr>
                <a:defRPr/>
              </a:pPr>
              <a:t>10/31/2012</a:t>
            </a:fld>
            <a:endParaRPr lang="en-US"/>
          </a:p>
        </p:txBody>
      </p:sp>
      <p:sp>
        <p:nvSpPr>
          <p:cNvPr id="6" name="Footer Placeholder 4"/>
          <p:cNvSpPr>
            <a:spLocks noGrp="1"/>
          </p:cNvSpPr>
          <p:nvPr>
            <p:ph type="ftr" sz="quarter" idx="11"/>
          </p:nvPr>
        </p:nvSpPr>
        <p:spPr/>
        <p:txBody>
          <a:bodyPr/>
          <a:lstStyle>
            <a:lvl1pPr fontAlgn="base">
              <a:spcAft>
                <a:spcPct val="0"/>
              </a:spcAft>
              <a:defRPr/>
            </a:lvl1pPr>
          </a:lstStyle>
          <a:p>
            <a:pPr>
              <a:defRPr/>
            </a:pPr>
            <a:endParaRPr lang="en-US"/>
          </a:p>
        </p:txBody>
      </p:sp>
      <p:sp>
        <p:nvSpPr>
          <p:cNvPr id="7" name="Slide Number Placeholder 5"/>
          <p:cNvSpPr>
            <a:spLocks noGrp="1"/>
          </p:cNvSpPr>
          <p:nvPr>
            <p:ph type="sldNum" sz="quarter" idx="12"/>
          </p:nvPr>
        </p:nvSpPr>
        <p:spPr/>
        <p:txBody>
          <a:bodyPr/>
          <a:lstStyle>
            <a:lvl1pPr fontAlgn="base">
              <a:spcAft>
                <a:spcPct val="0"/>
              </a:spcAft>
              <a:defRPr/>
            </a:lvl1pPr>
          </a:lstStyle>
          <a:p>
            <a:pPr>
              <a:defRPr/>
            </a:pPr>
            <a:fld id="{D3EABB10-D98F-4BB9-B168-074300FDC1D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en-US" smtClean="0"/>
              <a:t>Click to edit Master title style</a:t>
            </a:r>
            <a:endParaRPr/>
          </a:p>
        </p:txBody>
      </p:sp>
      <p:sp>
        <p:nvSpPr>
          <p:cNvPr id="3" name="Content Placeholder 2"/>
          <p:cNvSpPr>
            <a:spLocks noGrp="1"/>
          </p:cNvSpPr>
          <p:nvPr>
            <p:ph sz="half" idx="1"/>
          </p:nvPr>
        </p:nvSpPr>
        <p:spPr>
          <a:xfrm>
            <a:off x="1371600" y="2057401"/>
            <a:ext cx="2743200" cy="38989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029200" y="2057401"/>
            <a:ext cx="2743200" cy="38989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lvl1pPr fontAlgn="base">
              <a:spcAft>
                <a:spcPct val="0"/>
              </a:spcAft>
              <a:defRPr/>
            </a:lvl1pPr>
          </a:lstStyle>
          <a:p>
            <a:pPr>
              <a:defRPr/>
            </a:pPr>
            <a:fld id="{7F1829B1-5E60-4B2E-BA60-7E7C088D6B04}" type="datetimeFigureOut">
              <a:rPr lang="en-US"/>
              <a:pPr>
                <a:defRPr/>
              </a:pPr>
              <a:t>10/31/2012</a:t>
            </a:fld>
            <a:endParaRPr lang="en-US"/>
          </a:p>
        </p:txBody>
      </p:sp>
      <p:sp>
        <p:nvSpPr>
          <p:cNvPr id="6" name="Footer Placeholder 5"/>
          <p:cNvSpPr>
            <a:spLocks noGrp="1"/>
          </p:cNvSpPr>
          <p:nvPr>
            <p:ph type="ftr" sz="quarter" idx="11"/>
          </p:nvPr>
        </p:nvSpPr>
        <p:spPr/>
        <p:txBody>
          <a:bodyPr/>
          <a:lstStyle>
            <a:lvl1pPr fontAlgn="base">
              <a:spcAft>
                <a:spcPct val="0"/>
              </a:spcAft>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Aft>
                <a:spcPct val="0"/>
              </a:spcAft>
              <a:defRPr/>
            </a:lvl1pPr>
          </a:lstStyle>
          <a:p>
            <a:pPr>
              <a:defRPr/>
            </a:pPr>
            <a:fld id="{E8449882-A861-43A4-B6A1-CE6E43BAEA6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3716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2819400"/>
            <a:ext cx="2743200" cy="3136900"/>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0292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819400"/>
            <a:ext cx="2743200" cy="3136900"/>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lvl1pPr fontAlgn="base">
              <a:spcAft>
                <a:spcPct val="0"/>
              </a:spcAft>
              <a:defRPr/>
            </a:lvl1pPr>
          </a:lstStyle>
          <a:p>
            <a:pPr>
              <a:defRPr/>
            </a:pPr>
            <a:fld id="{724384E4-D0CA-4F03-AB9C-4B2575E71DEC}" type="datetimeFigureOut">
              <a:rPr lang="en-US"/>
              <a:pPr>
                <a:defRPr/>
              </a:pPr>
              <a:t>10/31/2012</a:t>
            </a:fld>
            <a:endParaRPr lang="en-US"/>
          </a:p>
        </p:txBody>
      </p:sp>
      <p:sp>
        <p:nvSpPr>
          <p:cNvPr id="8" name="Footer Placeholder 7"/>
          <p:cNvSpPr>
            <a:spLocks noGrp="1"/>
          </p:cNvSpPr>
          <p:nvPr>
            <p:ph type="ftr" sz="quarter" idx="11"/>
          </p:nvPr>
        </p:nvSpPr>
        <p:spPr/>
        <p:txBody>
          <a:bodyPr/>
          <a:lstStyle>
            <a:lvl1pPr fontAlgn="base">
              <a:spcAft>
                <a:spcPct val="0"/>
              </a:spcAft>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Aft>
                <a:spcPct val="0"/>
              </a:spcAft>
              <a:defRPr/>
            </a:lvl1pPr>
          </a:lstStyle>
          <a:p>
            <a:pPr>
              <a:defRPr/>
            </a:pPr>
            <a:fld id="{E9082B2D-D812-4CFD-A707-490B405392B1}"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lvl1pPr fontAlgn="base">
              <a:spcAft>
                <a:spcPct val="0"/>
              </a:spcAft>
              <a:defRPr/>
            </a:lvl1pPr>
          </a:lstStyle>
          <a:p>
            <a:pPr>
              <a:defRPr/>
            </a:pPr>
            <a:fld id="{C24C4800-DC8F-458D-BED9-D5474C3D4754}" type="datetimeFigureOut">
              <a:rPr lang="en-US"/>
              <a:pPr>
                <a:defRPr/>
              </a:pPr>
              <a:t>10/31/2012</a:t>
            </a:fld>
            <a:endParaRPr lang="en-US"/>
          </a:p>
        </p:txBody>
      </p:sp>
      <p:sp>
        <p:nvSpPr>
          <p:cNvPr id="4" name="Footer Placeholder 3"/>
          <p:cNvSpPr>
            <a:spLocks noGrp="1"/>
          </p:cNvSpPr>
          <p:nvPr>
            <p:ph type="ftr" sz="quarter" idx="11"/>
          </p:nvPr>
        </p:nvSpPr>
        <p:spPr/>
        <p:txBody>
          <a:bodyPr/>
          <a:lstStyle>
            <a:lvl1pPr fontAlgn="base">
              <a:spcAft>
                <a:spcPct val="0"/>
              </a:spcAft>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Aft>
                <a:spcPct val="0"/>
              </a:spcAft>
              <a:defRPr/>
            </a:lvl1pPr>
          </a:lstStyle>
          <a:p>
            <a:pPr>
              <a:defRPr/>
            </a:pPr>
            <a:fld id="{6B5D9F1B-E3BD-403E-99A4-A351A32C3FA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Aft>
                <a:spcPct val="0"/>
              </a:spcAft>
              <a:defRPr/>
            </a:lvl1pPr>
          </a:lstStyle>
          <a:p>
            <a:pPr>
              <a:defRPr/>
            </a:pPr>
            <a:fld id="{CC40ACA4-EF75-4F76-AD2E-FFE8A4E02677}" type="datetimeFigureOut">
              <a:rPr lang="en-US"/>
              <a:pPr>
                <a:defRPr/>
              </a:pPr>
              <a:t>10/31/2012</a:t>
            </a:fld>
            <a:endParaRPr lang="en-US"/>
          </a:p>
        </p:txBody>
      </p:sp>
      <p:sp>
        <p:nvSpPr>
          <p:cNvPr id="3" name="Footer Placeholder 2"/>
          <p:cNvSpPr>
            <a:spLocks noGrp="1"/>
          </p:cNvSpPr>
          <p:nvPr>
            <p:ph type="ftr" sz="quarter" idx="11"/>
          </p:nvPr>
        </p:nvSpPr>
        <p:spPr/>
        <p:txBody>
          <a:bodyPr/>
          <a:lstStyle>
            <a:lvl1pPr fontAlgn="base">
              <a:spcAft>
                <a:spcPct val="0"/>
              </a:spcAft>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Aft>
                <a:spcPct val="0"/>
              </a:spcAft>
              <a:defRPr/>
            </a:lvl1pPr>
          </a:lstStyle>
          <a:p>
            <a:pPr>
              <a:defRPr/>
            </a:pPr>
            <a:fld id="{72F765EB-F6AB-40D6-8A84-05AFEF031E5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7" descr="Content caption.png"/>
          <p:cNvPicPr>
            <a:picLocks noChangeAspect="1"/>
          </p:cNvPicPr>
          <p:nvPr/>
        </p:nvPicPr>
        <p:blipFill>
          <a:blip r:embed="rId2" cstate="email"/>
          <a:srcRect/>
          <a:stretch>
            <a:fillRect/>
          </a:stretch>
        </p:blipFill>
        <p:spPr bwMode="auto">
          <a:xfrm>
            <a:off x="0" y="0"/>
            <a:ext cx="9144000" cy="6096000"/>
          </a:xfrm>
          <a:prstGeom prst="rect">
            <a:avLst/>
          </a:prstGeom>
          <a:noFill/>
          <a:ln w="9525">
            <a:noFill/>
            <a:miter lim="800000"/>
            <a:headEnd/>
            <a:tailEnd/>
          </a:ln>
        </p:spPr>
      </p:pic>
      <p:sp>
        <p:nvSpPr>
          <p:cNvPr id="2" name="Title 1"/>
          <p:cNvSpPr>
            <a:spLocks noGrp="1"/>
          </p:cNvSpPr>
          <p:nvPr>
            <p:ph type="title"/>
          </p:nvPr>
        </p:nvSpPr>
        <p:spPr>
          <a:xfrm>
            <a:off x="835025" y="438150"/>
            <a:ext cx="2743200" cy="1618488"/>
          </a:xfrm>
        </p:spPr>
        <p:txBody>
          <a:bodyPr anchor="ct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3886200" y="438150"/>
            <a:ext cx="4419600" cy="5118100"/>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3439" y="2514600"/>
            <a:ext cx="1985962" cy="2362200"/>
          </a:xfrm>
        </p:spPr>
        <p:txBody>
          <a:bodyPr anchor="t" anchorCtr="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fontAlgn="base">
              <a:spcAft>
                <a:spcPct val="0"/>
              </a:spcAft>
              <a:defRPr/>
            </a:lvl1pPr>
          </a:lstStyle>
          <a:p>
            <a:pPr>
              <a:defRPr/>
            </a:pPr>
            <a:fld id="{C43F4E81-3DAD-4004-9F77-3DE8E370240B}" type="datetimeFigureOut">
              <a:rPr lang="en-US"/>
              <a:pPr>
                <a:defRPr/>
              </a:pPr>
              <a:t>10/31/2012</a:t>
            </a:fld>
            <a:endParaRPr lang="en-US"/>
          </a:p>
        </p:txBody>
      </p:sp>
      <p:sp>
        <p:nvSpPr>
          <p:cNvPr id="7" name="Footer Placeholder 5"/>
          <p:cNvSpPr>
            <a:spLocks noGrp="1"/>
          </p:cNvSpPr>
          <p:nvPr>
            <p:ph type="ftr" sz="quarter" idx="11"/>
          </p:nvPr>
        </p:nvSpPr>
        <p:spPr/>
        <p:txBody>
          <a:bodyPr/>
          <a:lstStyle>
            <a:lvl1pPr fontAlgn="base">
              <a:spcAft>
                <a:spcPct val="0"/>
              </a:spcAft>
              <a:defRPr/>
            </a:lvl1pPr>
          </a:lstStyle>
          <a:p>
            <a:pPr>
              <a:defRPr/>
            </a:pPr>
            <a:endParaRPr lang="en-US"/>
          </a:p>
        </p:txBody>
      </p:sp>
      <p:sp>
        <p:nvSpPr>
          <p:cNvPr id="8" name="Slide Number Placeholder 6"/>
          <p:cNvSpPr>
            <a:spLocks noGrp="1"/>
          </p:cNvSpPr>
          <p:nvPr>
            <p:ph type="sldNum" sz="quarter" idx="12"/>
          </p:nvPr>
        </p:nvSpPr>
        <p:spPr/>
        <p:txBody>
          <a:bodyPr/>
          <a:lstStyle>
            <a:lvl1pPr fontAlgn="base">
              <a:spcAft>
                <a:spcPct val="0"/>
              </a:spcAft>
              <a:defRPr/>
            </a:lvl1pPr>
          </a:lstStyle>
          <a:p>
            <a:pPr>
              <a:defRPr/>
            </a:pPr>
            <a:fld id="{DC255257-B55E-4D88-95E9-5FE9478D8C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68E092FA-DC55-43EC-9584-8025C3196B1B}" type="datetimeFigureOut">
              <a:rPr lang="en-US"/>
              <a:pPr>
                <a:defRPr/>
              </a:pPr>
              <a:t>10/31/2012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29FAE-A6C6-44C7-9BBC-3DFE2334453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7" descr="Content caption.png"/>
          <p:cNvPicPr>
            <a:picLocks noChangeAspect="1"/>
          </p:cNvPicPr>
          <p:nvPr/>
        </p:nvPicPr>
        <p:blipFill>
          <a:blip r:embed="rId2" cstate="email"/>
          <a:srcRect/>
          <a:stretch>
            <a:fillRect/>
          </a:stretch>
        </p:blipFill>
        <p:spPr bwMode="auto">
          <a:xfrm>
            <a:off x="0" y="0"/>
            <a:ext cx="9144000" cy="6096000"/>
          </a:xfrm>
          <a:prstGeom prst="rect">
            <a:avLst/>
          </a:prstGeom>
          <a:noFill/>
          <a:ln w="9525">
            <a:noFill/>
            <a:miter lim="800000"/>
            <a:headEnd/>
            <a:tailEnd/>
          </a:ln>
        </p:spPr>
      </p:pic>
      <p:sp>
        <p:nvSpPr>
          <p:cNvPr id="2" name="Title 1"/>
          <p:cNvSpPr>
            <a:spLocks noGrp="1"/>
          </p:cNvSpPr>
          <p:nvPr>
            <p:ph type="title"/>
          </p:nvPr>
        </p:nvSpPr>
        <p:spPr>
          <a:xfrm>
            <a:off x="835025" y="438150"/>
            <a:ext cx="2743200" cy="1619250"/>
          </a:xfrm>
        </p:spPr>
        <p:txBody>
          <a:bodyPr anchor="ctr"/>
          <a:lstStyle>
            <a:lvl1pPr algn="l" defTabSz="914400" rtl="0" eaLnBrk="1" latinLnBrk="0" hangingPunct="1">
              <a:spcBef>
                <a:spcPct val="0"/>
              </a:spcBef>
              <a:buNone/>
              <a:defRPr sz="3600" b="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050" y="685800"/>
            <a:ext cx="5264150" cy="4648200"/>
          </a:xfrm>
          <a:prstGeom prst="ellipse">
            <a:avLst/>
          </a:prstGeom>
          <a:ln w="127000">
            <a:solidFill>
              <a:schemeClr val="tx1">
                <a:alpha val="10000"/>
              </a:schemeClr>
            </a:solidFill>
          </a:ln>
          <a:effectLst>
            <a:innerShdw blurRad="190500">
              <a:prstClr val="black">
                <a:alpha val="75000"/>
              </a:prstClr>
            </a:innerShdw>
          </a:effectLst>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32104" y="2514600"/>
            <a:ext cx="1984248" cy="2359152"/>
          </a:xfrm>
        </p:spPr>
        <p:txBody>
          <a:bodyPr anchor="t" anchorCtr="0"/>
          <a:lstStyle>
            <a:lvl1pPr marL="0" indent="0">
              <a:buNone/>
              <a:defRPr sz="14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fontAlgn="base">
              <a:spcAft>
                <a:spcPct val="0"/>
              </a:spcAft>
              <a:defRPr/>
            </a:lvl1pPr>
          </a:lstStyle>
          <a:p>
            <a:pPr>
              <a:defRPr/>
            </a:pPr>
            <a:fld id="{761FE190-1B0B-4F20-9F8C-9B5B61F2A682}" type="datetimeFigureOut">
              <a:rPr lang="en-US"/>
              <a:pPr>
                <a:defRPr/>
              </a:pPr>
              <a:t>10/31/2012</a:t>
            </a:fld>
            <a:endParaRPr lang="en-US"/>
          </a:p>
        </p:txBody>
      </p:sp>
      <p:sp>
        <p:nvSpPr>
          <p:cNvPr id="7" name="Footer Placeholder 5"/>
          <p:cNvSpPr>
            <a:spLocks noGrp="1"/>
          </p:cNvSpPr>
          <p:nvPr>
            <p:ph type="ftr" sz="quarter" idx="11"/>
          </p:nvPr>
        </p:nvSpPr>
        <p:spPr/>
        <p:txBody>
          <a:bodyPr/>
          <a:lstStyle>
            <a:lvl1pPr fontAlgn="base">
              <a:spcAft>
                <a:spcPct val="0"/>
              </a:spcAft>
              <a:defRPr/>
            </a:lvl1pPr>
          </a:lstStyle>
          <a:p>
            <a:pPr>
              <a:defRPr/>
            </a:pPr>
            <a:endParaRPr lang="en-US"/>
          </a:p>
        </p:txBody>
      </p:sp>
      <p:sp>
        <p:nvSpPr>
          <p:cNvPr id="8" name="Slide Number Placeholder 6"/>
          <p:cNvSpPr>
            <a:spLocks noGrp="1"/>
          </p:cNvSpPr>
          <p:nvPr>
            <p:ph type="sldNum" sz="quarter" idx="12"/>
          </p:nvPr>
        </p:nvSpPr>
        <p:spPr/>
        <p:txBody>
          <a:bodyPr/>
          <a:lstStyle>
            <a:lvl1pPr fontAlgn="base">
              <a:spcAft>
                <a:spcPct val="0"/>
              </a:spcAft>
              <a:defRPr/>
            </a:lvl1pPr>
          </a:lstStyle>
          <a:p>
            <a:pPr>
              <a:defRPr/>
            </a:pPr>
            <a:fld id="{63965272-4177-47CB-9D01-EC3470BFE7FF}"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1734209" y="2057400"/>
            <a:ext cx="5678424" cy="3886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fontAlgn="base">
              <a:spcAft>
                <a:spcPct val="0"/>
              </a:spcAft>
              <a:defRPr/>
            </a:lvl1pPr>
          </a:lstStyle>
          <a:p>
            <a:pPr>
              <a:defRPr/>
            </a:pPr>
            <a:fld id="{E3C9D44D-DA5F-469D-8DD8-DF63EFAB40A6}" type="datetimeFigureOut">
              <a:rPr lang="en-US"/>
              <a:pPr>
                <a:defRPr/>
              </a:pPr>
              <a:t>10/31/2012</a:t>
            </a:fld>
            <a:endParaRPr lang="en-US"/>
          </a:p>
        </p:txBody>
      </p:sp>
      <p:sp>
        <p:nvSpPr>
          <p:cNvPr id="5" name="Footer Placeholder 4"/>
          <p:cNvSpPr>
            <a:spLocks noGrp="1"/>
          </p:cNvSpPr>
          <p:nvPr>
            <p:ph type="ftr" sz="quarter" idx="11"/>
          </p:nvPr>
        </p:nvSpPr>
        <p:spPr/>
        <p:txBody>
          <a:bodyPr/>
          <a:lstStyle>
            <a:lvl1pPr fontAlgn="base">
              <a:spcAft>
                <a:spcPct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Aft>
                <a:spcPct val="0"/>
              </a:spcAft>
              <a:defRPr/>
            </a:lvl1pPr>
          </a:lstStyle>
          <a:p>
            <a:pPr>
              <a:defRPr/>
            </a:pPr>
            <a:fld id="{6285368B-D816-46A0-8E0C-4B7A33A7BDA4}"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533400"/>
            <a:ext cx="1752600" cy="4343399"/>
          </a:xfrm>
        </p:spPr>
        <p:txBody>
          <a:bodyPr vert="eaVert"/>
          <a:lstStyle>
            <a:lvl1pPr algn="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1447800" y="533401"/>
            <a:ext cx="5029200" cy="5422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fontAlgn="base">
              <a:spcAft>
                <a:spcPct val="0"/>
              </a:spcAft>
              <a:defRPr/>
            </a:lvl1pPr>
          </a:lstStyle>
          <a:p>
            <a:pPr>
              <a:defRPr/>
            </a:pPr>
            <a:fld id="{303B62B1-B3E3-438D-A1E6-C19FF972B9AD}" type="datetimeFigureOut">
              <a:rPr lang="en-US"/>
              <a:pPr>
                <a:defRPr/>
              </a:pPr>
              <a:t>10/31/2012</a:t>
            </a:fld>
            <a:endParaRPr lang="en-US"/>
          </a:p>
        </p:txBody>
      </p:sp>
      <p:sp>
        <p:nvSpPr>
          <p:cNvPr id="5" name="Footer Placeholder 4"/>
          <p:cNvSpPr>
            <a:spLocks noGrp="1"/>
          </p:cNvSpPr>
          <p:nvPr>
            <p:ph type="ftr" sz="quarter" idx="11"/>
          </p:nvPr>
        </p:nvSpPr>
        <p:spPr/>
        <p:txBody>
          <a:bodyPr/>
          <a:lstStyle>
            <a:lvl1pPr fontAlgn="base">
              <a:spcAft>
                <a:spcPct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Aft>
                <a:spcPct val="0"/>
              </a:spcAft>
              <a:defRPr/>
            </a:lvl1pPr>
          </a:lstStyle>
          <a:p>
            <a:pPr>
              <a:defRPr/>
            </a:pPr>
            <a:fld id="{36066358-FFD3-4F6C-B1DD-15BF4F2E6BC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64D02976-0AC8-4B81-A274-41A3A93F254F}" type="datetimeFigureOut">
              <a:rPr lang="id-ID"/>
              <a:pPr>
                <a:defRPr/>
              </a:pPr>
              <a:t>31/10/2012</a:t>
            </a:fld>
            <a:endParaRPr lang="id-ID"/>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620476AB-30EB-4876-A008-ED6E21292A0C}" type="slidenum">
              <a:rPr lang="id-ID"/>
              <a:pPr>
                <a:defRPr/>
              </a:pPr>
              <a:t>‹#›</a:t>
            </a:fld>
            <a:endParaRPr lang="id-I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82DAB6-7063-42B5-BF51-7069F993D262}" type="datetimeFigureOut">
              <a:rPr lang="id-ID"/>
              <a:pPr>
                <a:defRPr/>
              </a:pPr>
              <a:t>31/10/2012</a:t>
            </a:fld>
            <a:endParaRPr lang="id-ID"/>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12BC6B65-B78D-4248-B378-4657945B034E}" type="slidenum">
              <a:rPr lang="id-ID"/>
              <a:pPr>
                <a:defRPr/>
              </a:pPr>
              <a:t>‹#›</a:t>
            </a:fld>
            <a:endParaRPr lang="id-I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77D2A76-4E64-4098-9451-A234B046532C}" type="datetimeFigureOut">
              <a:rPr lang="id-ID"/>
              <a:pPr>
                <a:defRPr/>
              </a:pPr>
              <a:t>31/10/2012</a:t>
            </a:fld>
            <a:endParaRPr lang="id-ID"/>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299DCE99-3B46-4CB2-B02C-99993E5C02E2}" type="slidenum">
              <a:rPr lang="id-ID"/>
              <a:pPr>
                <a:defRPr/>
              </a:pPr>
              <a:t>‹#›</a:t>
            </a:fld>
            <a:endParaRPr lang="id-I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E5CB116D-41C7-47F3-8A11-708942E138CF}" type="datetimeFigureOut">
              <a:rPr lang="id-ID"/>
              <a:pPr>
                <a:defRPr/>
              </a:pPr>
              <a:t>31/10/2012</a:t>
            </a:fld>
            <a:endParaRPr lang="id-ID"/>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F4995E4C-08E2-42ED-82CA-42F4B7C6958F}" type="slidenum">
              <a:rPr lang="id-ID"/>
              <a:pPr>
                <a:defRPr/>
              </a:pPr>
              <a:t>‹#›</a:t>
            </a:fld>
            <a:endParaRPr lang="id-I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06BE6D4E-D5A6-43AB-8074-41E2DE81DFB6}" type="datetimeFigureOut">
              <a:rPr lang="id-ID"/>
              <a:pPr>
                <a:defRPr/>
              </a:pPr>
              <a:t>31/10/2012</a:t>
            </a:fld>
            <a:endParaRPr lang="id-ID"/>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4B0B63D7-F36B-48E9-A0D4-05F0953B004F}" type="slidenum">
              <a:rPr lang="id-ID"/>
              <a:pPr>
                <a:defRPr/>
              </a:pPr>
              <a:t>‹#›</a:t>
            </a:fld>
            <a:endParaRPr lang="id-I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E332730-9F48-4B19-900D-B6AB59E1FD6A}" type="datetimeFigureOut">
              <a:rPr lang="id-ID"/>
              <a:pPr>
                <a:defRPr/>
              </a:pPr>
              <a:t>31/10/2012</a:t>
            </a:fld>
            <a:endParaRPr lang="id-ID"/>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F57154FD-5719-4710-9163-183276A76C6D}" type="slidenum">
              <a:rPr lang="id-ID"/>
              <a:pPr>
                <a:defRPr/>
              </a:pPr>
              <a:t>‹#›</a:t>
            </a:fld>
            <a:endParaRPr lang="id-ID"/>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E37DD36-E680-4ED9-9136-BF2545D57B38}" type="datetimeFigureOut">
              <a:rPr lang="id-ID"/>
              <a:pPr>
                <a:defRPr/>
              </a:pPr>
              <a:t>31/10/2012</a:t>
            </a:fld>
            <a:endParaRPr lang="id-ID"/>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B3D39428-3BFF-4938-97E0-C76449C1A355}"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Firelight section.png"/>
          <p:cNvPicPr>
            <a:picLocks noChangeAspect="1"/>
          </p:cNvPicPr>
          <p:nvPr/>
        </p:nvPicPr>
        <p:blipFill>
          <a:blip r:embed="rId2" cstate="email"/>
          <a:srcRect/>
          <a:stretch>
            <a:fillRect/>
          </a:stretch>
        </p:blipFill>
        <p:spPr bwMode="auto">
          <a:xfrm>
            <a:off x="0" y="3048000"/>
            <a:ext cx="9144000" cy="3810000"/>
          </a:xfrm>
          <a:prstGeom prst="rect">
            <a:avLst/>
          </a:prstGeom>
          <a:noFill/>
          <a:ln w="9525">
            <a:noFill/>
            <a:miter lim="800000"/>
            <a:headEnd/>
            <a:tailEnd/>
          </a:ln>
        </p:spPr>
      </p:pic>
      <p:sp>
        <p:nvSpPr>
          <p:cNvPr id="2" name="Title 1"/>
          <p:cNvSpPr>
            <a:spLocks noGrp="1"/>
          </p:cNvSpPr>
          <p:nvPr>
            <p:ph type="title"/>
          </p:nvPr>
        </p:nvSpPr>
        <p:spPr>
          <a:xfrm>
            <a:off x="876300" y="2057400"/>
            <a:ext cx="7391400" cy="1590675"/>
          </a:xfrm>
        </p:spPr>
        <p:txBody>
          <a:bodyPr/>
          <a:lstStyle>
            <a:lvl1pPr algn="ctr">
              <a:defRPr sz="4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1877546" y="3810000"/>
            <a:ext cx="5388909" cy="1423987"/>
          </a:xfrm>
        </p:spPr>
        <p:txBody>
          <a:bodyPr/>
          <a:lstStyle>
            <a:lvl1pPr marL="0" indent="0" algn="ctr" defTabSz="914400" rtl="0" eaLnBrk="1" latinLnBrk="0" hangingPunct="1">
              <a:spcBef>
                <a:spcPts val="1500"/>
              </a:spcBef>
              <a:buFontTx/>
              <a:buNone/>
              <a:defRPr sz="1800" kern="120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F60A8EA-6218-42F4-BC52-FC3097E78D9F}" type="datetimeFigureOut">
              <a:rPr lang="en-US"/>
              <a:pPr>
                <a:defRPr/>
              </a:pPr>
              <a:t>10/31/2012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9C6B52-092B-470F-9E05-244291029F28}"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D8FFD3A-5DB2-41B5-8973-5D636960D5A0}" type="datetimeFigureOut">
              <a:rPr lang="id-ID"/>
              <a:pPr>
                <a:defRPr/>
              </a:pPr>
              <a:t>31/10/2012</a:t>
            </a:fld>
            <a:endParaRPr lang="id-ID"/>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206FAB11-9FBB-4D7E-ADDD-E25C06F63E17}" type="slidenum">
              <a:rPr lang="id-ID"/>
              <a:pPr>
                <a:defRPr/>
              </a:pPr>
              <a:t>‹#›</a:t>
            </a:fld>
            <a:endParaRPr lang="id-I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A837CD2D-5A1A-4C49-8288-AC93FE76F538}" type="datetimeFigureOut">
              <a:rPr lang="id-ID"/>
              <a:pPr>
                <a:defRPr/>
              </a:pPr>
              <a:t>31/10/2012</a:t>
            </a:fld>
            <a:endParaRPr lang="id-ID"/>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116CA15D-A350-4F67-9465-CF188818615F}" type="slidenum">
              <a:rPr lang="id-ID"/>
              <a:pPr>
                <a:defRPr/>
              </a:pPr>
              <a:t>‹#›</a:t>
            </a:fld>
            <a:endParaRPr lang="id-I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13F5F0B-F4BF-43BB-9068-42740702EE12}" type="datetimeFigureOut">
              <a:rPr lang="id-ID"/>
              <a:pPr>
                <a:defRPr/>
              </a:pPr>
              <a:t>31/10/2012</a:t>
            </a:fld>
            <a:endParaRPr lang="id-ID"/>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14AA2823-67CC-414B-8243-90DF2772E566}" type="slidenum">
              <a:rPr lang="id-ID"/>
              <a:pPr>
                <a:defRPr/>
              </a:pPr>
              <a:t>‹#›</a:t>
            </a:fld>
            <a:endParaRPr lang="id-ID"/>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C2E91091-B4D2-4EAC-B91C-71CD8A8F1831}" type="datetimeFigureOut">
              <a:rPr lang="id-ID"/>
              <a:pPr>
                <a:defRPr/>
              </a:pPr>
              <a:t>31/10/2012</a:t>
            </a:fld>
            <a:endParaRPr lang="id-ID"/>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id-ID"/>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A49B00FE-245F-4E18-BD2F-9CEBDFB4A46E}" type="slidenum">
              <a:rPr lang="id-ID"/>
              <a:pPr>
                <a:defRPr/>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en-US" smtClean="0"/>
              <a:t>Click to edit Master title style</a:t>
            </a:r>
            <a:endParaRPr/>
          </a:p>
        </p:txBody>
      </p:sp>
      <p:sp>
        <p:nvSpPr>
          <p:cNvPr id="3" name="Content Placeholder 2"/>
          <p:cNvSpPr>
            <a:spLocks noGrp="1"/>
          </p:cNvSpPr>
          <p:nvPr>
            <p:ph sz="half" idx="1"/>
          </p:nvPr>
        </p:nvSpPr>
        <p:spPr>
          <a:xfrm>
            <a:off x="1371600" y="2057401"/>
            <a:ext cx="2743200" cy="38989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029200" y="2057401"/>
            <a:ext cx="2743200" cy="38989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fld id="{3784DB1E-7623-4810-AE67-6223C7A107A2}" type="datetimeFigureOut">
              <a:rPr lang="en-US"/>
              <a:pPr>
                <a:defRPr/>
              </a:pPr>
              <a:t>10/31/2012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39D0E4-89CC-4B5B-A167-2B6B040F779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3716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2819400"/>
            <a:ext cx="2743200" cy="3136900"/>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0292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819400"/>
            <a:ext cx="2743200" cy="3136900"/>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fld id="{72EAC24F-8751-4580-81E9-CF483F9F2E7B}" type="datetimeFigureOut">
              <a:rPr lang="en-US"/>
              <a:pPr>
                <a:defRPr/>
              </a:pPr>
              <a:t>10/31/2012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8B630C5-D8B8-4EC2-91D3-2365E113722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fld id="{792384D8-8237-415D-B9EE-E5CE807B4AF6}" type="datetimeFigureOut">
              <a:rPr lang="en-US"/>
              <a:pPr>
                <a:defRPr/>
              </a:pPr>
              <a:t>10/31/2012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2D6269A-D006-4654-B880-22D64861DC9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8350E9-27E9-463A-912B-CEA9F715775F}" type="datetimeFigureOut">
              <a:rPr lang="en-US"/>
              <a:pPr>
                <a:defRPr/>
              </a:pPr>
              <a:t>10/31/2012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122F157-998D-49DA-909C-F0D329FE245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7" descr="Content caption.png"/>
          <p:cNvPicPr>
            <a:picLocks noChangeAspect="1"/>
          </p:cNvPicPr>
          <p:nvPr/>
        </p:nvPicPr>
        <p:blipFill>
          <a:blip r:embed="rId2" cstate="email"/>
          <a:srcRect/>
          <a:stretch>
            <a:fillRect/>
          </a:stretch>
        </p:blipFill>
        <p:spPr bwMode="auto">
          <a:xfrm>
            <a:off x="0" y="0"/>
            <a:ext cx="9144000" cy="6096000"/>
          </a:xfrm>
          <a:prstGeom prst="rect">
            <a:avLst/>
          </a:prstGeom>
          <a:noFill/>
          <a:ln w="9525">
            <a:noFill/>
            <a:miter lim="800000"/>
            <a:headEnd/>
            <a:tailEnd/>
          </a:ln>
        </p:spPr>
      </p:pic>
      <p:sp>
        <p:nvSpPr>
          <p:cNvPr id="2" name="Title 1"/>
          <p:cNvSpPr>
            <a:spLocks noGrp="1"/>
          </p:cNvSpPr>
          <p:nvPr>
            <p:ph type="title"/>
          </p:nvPr>
        </p:nvSpPr>
        <p:spPr>
          <a:xfrm>
            <a:off x="835025" y="438150"/>
            <a:ext cx="2743200" cy="1618488"/>
          </a:xfrm>
        </p:spPr>
        <p:txBody>
          <a:bodyPr anchor="ct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3886200" y="438150"/>
            <a:ext cx="4419600" cy="5118100"/>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3439" y="2514600"/>
            <a:ext cx="1985962" cy="2362200"/>
          </a:xfrm>
        </p:spPr>
        <p:txBody>
          <a:bodyPr anchor="t" anchorCtr="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21304F2-70B4-46AF-AF64-C778C0154715}" type="datetimeFigureOut">
              <a:rPr lang="en-US"/>
              <a:pPr>
                <a:defRPr/>
              </a:pPr>
              <a:t>10/31/2012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F2AC6A25-4F1B-4354-8B3A-4E096287409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7" descr="Content caption.png"/>
          <p:cNvPicPr>
            <a:picLocks noChangeAspect="1"/>
          </p:cNvPicPr>
          <p:nvPr/>
        </p:nvPicPr>
        <p:blipFill>
          <a:blip r:embed="rId2" cstate="email"/>
          <a:srcRect/>
          <a:stretch>
            <a:fillRect/>
          </a:stretch>
        </p:blipFill>
        <p:spPr bwMode="auto">
          <a:xfrm>
            <a:off x="0" y="0"/>
            <a:ext cx="9144000" cy="6096000"/>
          </a:xfrm>
          <a:prstGeom prst="rect">
            <a:avLst/>
          </a:prstGeom>
          <a:noFill/>
          <a:ln w="9525">
            <a:noFill/>
            <a:miter lim="800000"/>
            <a:headEnd/>
            <a:tailEnd/>
          </a:ln>
        </p:spPr>
      </p:pic>
      <p:sp>
        <p:nvSpPr>
          <p:cNvPr id="2" name="Title 1"/>
          <p:cNvSpPr>
            <a:spLocks noGrp="1"/>
          </p:cNvSpPr>
          <p:nvPr>
            <p:ph type="title"/>
          </p:nvPr>
        </p:nvSpPr>
        <p:spPr>
          <a:xfrm>
            <a:off x="835025" y="438150"/>
            <a:ext cx="2743200" cy="1619250"/>
          </a:xfrm>
        </p:spPr>
        <p:txBody>
          <a:bodyPr anchor="ctr"/>
          <a:lstStyle>
            <a:lvl1pPr algn="l" defTabSz="914400" rtl="0" eaLnBrk="1" latinLnBrk="0" hangingPunct="1">
              <a:spcBef>
                <a:spcPct val="0"/>
              </a:spcBef>
              <a:buNone/>
              <a:defRPr sz="3600" b="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050" y="685800"/>
            <a:ext cx="5264150" cy="4648200"/>
          </a:xfrm>
          <a:prstGeom prst="ellipse">
            <a:avLst/>
          </a:prstGeom>
          <a:ln w="127000">
            <a:solidFill>
              <a:schemeClr val="tx1">
                <a:alpha val="10000"/>
              </a:schemeClr>
            </a:solidFill>
          </a:ln>
          <a:effectLst>
            <a:innerShdw blurRad="190500">
              <a:prstClr val="black">
                <a:alpha val="75000"/>
              </a:prstClr>
            </a:innerShdw>
          </a:effectLst>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32104" y="2514600"/>
            <a:ext cx="1984248" cy="2359152"/>
          </a:xfrm>
        </p:spPr>
        <p:txBody>
          <a:bodyPr anchor="t" anchorCtr="0"/>
          <a:lstStyle>
            <a:lvl1pPr marL="0" indent="0">
              <a:buNone/>
              <a:defRPr sz="14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330F446A-5285-47B5-95F1-6BD40F18D95C}" type="datetimeFigureOut">
              <a:rPr lang="en-US"/>
              <a:pPr>
                <a:defRPr/>
              </a:pPr>
              <a:t>10/31/2012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6E426F08-63EA-48F5-8C58-A9C28742E0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026" name="Picture 11" descr="Firelight content.png"/>
          <p:cNvPicPr>
            <a:picLocks noChangeAspect="1"/>
          </p:cNvPicPr>
          <p:nvPr/>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a:off x="1731963" y="274638"/>
            <a:ext cx="5680075" cy="1477962"/>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2057400" y="2057400"/>
            <a:ext cx="50292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858000" y="6477000"/>
            <a:ext cx="2133600" cy="228600"/>
          </a:xfrm>
          <a:prstGeom prst="rect">
            <a:avLst/>
          </a:prstGeom>
        </p:spPr>
        <p:txBody>
          <a:bodyPr vert="horz" lIns="91440" tIns="45720" rIns="91440" bIns="45720" rtlCol="0" anchor="b" anchorCtr="0">
            <a:normAutofit/>
          </a:bodyPr>
          <a:lstStyle>
            <a:lvl1pPr algn="r" defTabSz="914400" rtl="0" eaLnBrk="1" fontAlgn="auto" latinLnBrk="0" hangingPunct="1">
              <a:spcBef>
                <a:spcPct val="0"/>
              </a:spcBef>
              <a:spcAft>
                <a:spcPts val="0"/>
              </a:spcAft>
              <a:buNone/>
              <a:defRPr sz="10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pPr>
              <a:defRPr/>
            </a:pPr>
            <a:fld id="{97B8DF11-B3B9-4737-AEE2-54932ECD8ADD}" type="datetimeFigureOut">
              <a:rPr lang="en-US"/>
              <a:pPr>
                <a:defRPr/>
              </a:pPr>
              <a:t>10/31/2012</a:t>
            </a:fld>
            <a:endParaRPr lang="en-US"/>
          </a:p>
        </p:txBody>
      </p:sp>
      <p:sp>
        <p:nvSpPr>
          <p:cNvPr id="5" name="Footer Placeholder 4"/>
          <p:cNvSpPr>
            <a:spLocks noGrp="1"/>
          </p:cNvSpPr>
          <p:nvPr>
            <p:ph type="ftr" sz="quarter" idx="3"/>
          </p:nvPr>
        </p:nvSpPr>
        <p:spPr>
          <a:xfrm>
            <a:off x="228600" y="6477000"/>
            <a:ext cx="2895600" cy="228600"/>
          </a:xfrm>
          <a:prstGeom prst="rect">
            <a:avLst/>
          </a:prstGeom>
        </p:spPr>
        <p:txBody>
          <a:bodyPr vert="horz" lIns="91440" tIns="45720" rIns="91440" bIns="45720" rtlCol="0" anchor="b" anchorCtr="0">
            <a:normAutofit/>
          </a:bodyPr>
          <a:lstStyle>
            <a:lvl1pPr algn="l" defTabSz="914400" rtl="0" eaLnBrk="1" fontAlgn="auto" latinLnBrk="0" hangingPunct="1">
              <a:spcBef>
                <a:spcPct val="0"/>
              </a:spcBef>
              <a:spcAft>
                <a:spcPts val="0"/>
              </a:spcAft>
              <a:buNone/>
              <a:defRPr sz="10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pPr>
              <a:defRPr/>
            </a:pPr>
            <a:endParaRPr lang="en-US"/>
          </a:p>
        </p:txBody>
      </p:sp>
      <p:sp>
        <p:nvSpPr>
          <p:cNvPr id="6" name="Slide Number Placeholder 5"/>
          <p:cNvSpPr>
            <a:spLocks noGrp="1"/>
          </p:cNvSpPr>
          <p:nvPr>
            <p:ph type="sldNum" sz="quarter" idx="4"/>
          </p:nvPr>
        </p:nvSpPr>
        <p:spPr>
          <a:xfrm>
            <a:off x="8458200" y="6248400"/>
            <a:ext cx="533400" cy="228600"/>
          </a:xfrm>
          <a:prstGeom prst="rect">
            <a:avLst/>
          </a:prstGeom>
        </p:spPr>
        <p:txBody>
          <a:bodyPr vert="horz" lIns="91440" tIns="45720" rIns="91440" bIns="45720" rtlCol="0" anchor="b" anchorCtr="0">
            <a:normAutofit/>
          </a:bodyPr>
          <a:lstStyle>
            <a:lvl1pPr algn="r" defTabSz="914400" rtl="0" eaLnBrk="1" fontAlgn="auto" latinLnBrk="0" hangingPunct="1">
              <a:spcBef>
                <a:spcPct val="0"/>
              </a:spcBef>
              <a:spcAft>
                <a:spcPts val="0"/>
              </a:spcAft>
              <a:buNone/>
              <a:defRPr sz="11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pPr>
              <a:defRPr/>
            </a:pPr>
            <a:fld id="{0A2C30EE-F509-4104-B1B2-DF33BAB98FB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439" r:id="rId1"/>
    <p:sldLayoutId id="2147484432" r:id="rId2"/>
    <p:sldLayoutId id="2147484440" r:id="rId3"/>
    <p:sldLayoutId id="2147484433" r:id="rId4"/>
    <p:sldLayoutId id="2147484434" r:id="rId5"/>
    <p:sldLayoutId id="2147484435" r:id="rId6"/>
    <p:sldLayoutId id="2147484436" r:id="rId7"/>
    <p:sldLayoutId id="2147484441" r:id="rId8"/>
    <p:sldLayoutId id="2147484442" r:id="rId9"/>
    <p:sldLayoutId id="2147484437" r:id="rId10"/>
    <p:sldLayoutId id="2147484438" r:id="rId11"/>
  </p:sldLayoutIdLst>
  <p:txStyles>
    <p:titleStyle>
      <a:lvl1pPr algn="ctr" rtl="0" eaLnBrk="0" fontAlgn="base" hangingPunct="0">
        <a:spcBef>
          <a:spcPct val="0"/>
        </a:spcBef>
        <a:spcAft>
          <a:spcPct val="0"/>
        </a:spcAft>
        <a:defRPr sz="4400" kern="120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a:lvl2pPr algn="ctr" rtl="0" eaLnBrk="0" fontAlgn="base" hangingPunct="0">
        <a:spcBef>
          <a:spcPct val="0"/>
        </a:spcBef>
        <a:spcAft>
          <a:spcPct val="0"/>
        </a:spcAft>
        <a:defRPr sz="4400">
          <a:solidFill>
            <a:schemeClr val="tx1"/>
          </a:solidFill>
          <a:latin typeface="Corbel" pitchFamily="34" charset="0"/>
        </a:defRPr>
      </a:lvl2pPr>
      <a:lvl3pPr algn="ctr" rtl="0" eaLnBrk="0" fontAlgn="base" hangingPunct="0">
        <a:spcBef>
          <a:spcPct val="0"/>
        </a:spcBef>
        <a:spcAft>
          <a:spcPct val="0"/>
        </a:spcAft>
        <a:defRPr sz="4400">
          <a:solidFill>
            <a:schemeClr val="tx1"/>
          </a:solidFill>
          <a:latin typeface="Corbel" pitchFamily="34" charset="0"/>
        </a:defRPr>
      </a:lvl3pPr>
      <a:lvl4pPr algn="ctr" rtl="0" eaLnBrk="0" fontAlgn="base" hangingPunct="0">
        <a:spcBef>
          <a:spcPct val="0"/>
        </a:spcBef>
        <a:spcAft>
          <a:spcPct val="0"/>
        </a:spcAft>
        <a:defRPr sz="4400">
          <a:solidFill>
            <a:schemeClr val="tx1"/>
          </a:solidFill>
          <a:latin typeface="Corbel" pitchFamily="34" charset="0"/>
        </a:defRPr>
      </a:lvl4pPr>
      <a:lvl5pPr algn="ctr" rtl="0" eaLnBrk="0" fontAlgn="base" hangingPunct="0">
        <a:spcBef>
          <a:spcPct val="0"/>
        </a:spcBef>
        <a:spcAft>
          <a:spcPct val="0"/>
        </a:spcAft>
        <a:defRPr sz="4400">
          <a:solidFill>
            <a:schemeClr val="tx1"/>
          </a:solidFill>
          <a:latin typeface="Corbel" pitchFamily="34" charset="0"/>
        </a:defRPr>
      </a:lvl5pPr>
      <a:lvl6pPr marL="457200" algn="ctr" rtl="0" fontAlgn="base">
        <a:spcBef>
          <a:spcPct val="0"/>
        </a:spcBef>
        <a:spcAft>
          <a:spcPct val="0"/>
        </a:spcAft>
        <a:defRPr sz="4400">
          <a:solidFill>
            <a:schemeClr val="tx1"/>
          </a:solidFill>
          <a:latin typeface="Corbel" pitchFamily="34" charset="0"/>
        </a:defRPr>
      </a:lvl6pPr>
      <a:lvl7pPr marL="914400" algn="ctr" rtl="0" fontAlgn="base">
        <a:spcBef>
          <a:spcPct val="0"/>
        </a:spcBef>
        <a:spcAft>
          <a:spcPct val="0"/>
        </a:spcAft>
        <a:defRPr sz="4400">
          <a:solidFill>
            <a:schemeClr val="tx1"/>
          </a:solidFill>
          <a:latin typeface="Corbel" pitchFamily="34" charset="0"/>
        </a:defRPr>
      </a:lvl7pPr>
      <a:lvl8pPr marL="1371600" algn="ctr" rtl="0" fontAlgn="base">
        <a:spcBef>
          <a:spcPct val="0"/>
        </a:spcBef>
        <a:spcAft>
          <a:spcPct val="0"/>
        </a:spcAft>
        <a:defRPr sz="4400">
          <a:solidFill>
            <a:schemeClr val="tx1"/>
          </a:solidFill>
          <a:latin typeface="Corbel" pitchFamily="34" charset="0"/>
        </a:defRPr>
      </a:lvl8pPr>
      <a:lvl9pPr marL="1828800" algn="ctr" rtl="0" fontAlgn="base">
        <a:spcBef>
          <a:spcPct val="0"/>
        </a:spcBef>
        <a:spcAft>
          <a:spcPct val="0"/>
        </a:spcAft>
        <a:defRPr sz="4400">
          <a:solidFill>
            <a:schemeClr val="tx1"/>
          </a:solidFill>
          <a:latin typeface="Corbel" pitchFamily="34" charset="0"/>
        </a:defRPr>
      </a:lvl9pPr>
    </p:titleStyle>
    <p:bodyStyle>
      <a:lvl1pPr marL="342900" indent="-342900" algn="l" rtl="0" eaLnBrk="0" fontAlgn="base" hangingPunct="0">
        <a:spcBef>
          <a:spcPts val="1500"/>
        </a:spcBef>
        <a:spcAft>
          <a:spcPct val="0"/>
        </a:spcAft>
        <a:buBlip>
          <a:blip r:embed="rId14"/>
        </a:buBlip>
        <a:defRPr sz="20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742950" indent="-285750" algn="l" rtl="0" eaLnBrk="0" fontAlgn="base" hangingPunct="0">
        <a:spcBef>
          <a:spcPts val="1500"/>
        </a:spcBef>
        <a:spcAft>
          <a:spcPct val="0"/>
        </a:spcAft>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2pPr>
      <a:lvl3pPr marL="1143000" indent="-228600" algn="l" rtl="0" eaLnBrk="0" fontAlgn="base" hangingPunct="0">
        <a:spcBef>
          <a:spcPts val="1500"/>
        </a:spcBef>
        <a:spcAft>
          <a:spcPct val="0"/>
        </a:spcAft>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3pPr>
      <a:lvl4pPr marL="1600200" indent="-228600" algn="l" rtl="0" eaLnBrk="0" fontAlgn="base" hangingPunct="0">
        <a:spcBef>
          <a:spcPts val="1500"/>
        </a:spcBef>
        <a:spcAft>
          <a:spcPct val="0"/>
        </a:spcAft>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4pPr>
      <a:lvl5pPr marL="2057400" indent="-228600" algn="l" rtl="0" eaLnBrk="0" fontAlgn="base" hangingPunct="0">
        <a:spcBef>
          <a:spcPts val="1500"/>
        </a:spcBef>
        <a:spcAft>
          <a:spcPct val="0"/>
        </a:spcAft>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5pPr>
      <a:lvl6pPr marL="25146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6pPr>
      <a:lvl7pPr marL="29718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7pPr>
      <a:lvl8pPr marL="34290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8pPr>
      <a:lvl9pPr marL="38862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3074" name="Picture 11" descr="Firelight content.png"/>
          <p:cNvPicPr>
            <a:picLocks noChangeAspect="1"/>
          </p:cNvPicPr>
          <p:nvPr/>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a:off x="1731963" y="274638"/>
            <a:ext cx="5680075" cy="1477962"/>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2057400" y="2057400"/>
            <a:ext cx="50292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858000" y="6477000"/>
            <a:ext cx="2133600" cy="228600"/>
          </a:xfrm>
          <a:prstGeom prst="rect">
            <a:avLst/>
          </a:prstGeom>
        </p:spPr>
        <p:txBody>
          <a:bodyPr vert="horz" lIns="91440" tIns="45720" rIns="91440" bIns="45720" rtlCol="0" anchor="b" anchorCtr="0">
            <a:normAutofit/>
          </a:bodyPr>
          <a:lstStyle>
            <a:lvl1pPr algn="r" defTabSz="914400" rtl="0" eaLnBrk="1" fontAlgn="auto" latinLnBrk="0" hangingPunct="1">
              <a:spcBef>
                <a:spcPct val="0"/>
              </a:spcBef>
              <a:spcAft>
                <a:spcPts val="0"/>
              </a:spcAft>
              <a:buNone/>
              <a:defRPr sz="1000" kern="1200" spc="0" baseline="0">
                <a:gradFill flip="none" rotWithShape="1">
                  <a:gsLst>
                    <a:gs pos="0">
                      <a:prstClr val="white">
                        <a:alpha val="70000"/>
                      </a:prstClr>
                    </a:gs>
                    <a:gs pos="50000">
                      <a:prstClr val="white">
                        <a:alpha val="80000"/>
                      </a:prstClr>
                    </a:gs>
                    <a:gs pos="100000">
                      <a:prstClr val="white">
                        <a:alpha val="90000"/>
                      </a:prstClr>
                    </a:gs>
                  </a:gsLst>
                  <a:lin ang="0" scaled="0"/>
                  <a:tileRect/>
                </a:gradFill>
                <a:latin typeface="+mn-lt"/>
                <a:ea typeface="+mj-ea"/>
                <a:cs typeface="+mj-cs"/>
              </a:defRPr>
            </a:lvl1pPr>
          </a:lstStyle>
          <a:p>
            <a:pPr>
              <a:defRPr/>
            </a:pPr>
            <a:fld id="{882FB77A-2D04-47FE-B912-0F46EC22369B}" type="datetimeFigureOut">
              <a:rPr lang="en-US"/>
              <a:pPr>
                <a:defRPr/>
              </a:pPr>
              <a:t>10/31/2012</a:t>
            </a:fld>
            <a:endParaRPr lang="en-US"/>
          </a:p>
        </p:txBody>
      </p:sp>
      <p:sp>
        <p:nvSpPr>
          <p:cNvPr id="5" name="Footer Placeholder 4"/>
          <p:cNvSpPr>
            <a:spLocks noGrp="1"/>
          </p:cNvSpPr>
          <p:nvPr>
            <p:ph type="ftr" sz="quarter" idx="3"/>
          </p:nvPr>
        </p:nvSpPr>
        <p:spPr>
          <a:xfrm>
            <a:off x="228600" y="6477000"/>
            <a:ext cx="2895600" cy="228600"/>
          </a:xfrm>
          <a:prstGeom prst="rect">
            <a:avLst/>
          </a:prstGeom>
        </p:spPr>
        <p:txBody>
          <a:bodyPr vert="horz" lIns="91440" tIns="45720" rIns="91440" bIns="45720" rtlCol="0" anchor="b" anchorCtr="0">
            <a:normAutofit/>
          </a:bodyPr>
          <a:lstStyle>
            <a:lvl1pPr algn="l" defTabSz="914400" rtl="0" eaLnBrk="1" fontAlgn="auto" latinLnBrk="0" hangingPunct="1">
              <a:spcBef>
                <a:spcPct val="0"/>
              </a:spcBef>
              <a:spcAft>
                <a:spcPts val="0"/>
              </a:spcAft>
              <a:buNone/>
              <a:defRPr sz="1000" kern="1200" spc="0" baseline="0">
                <a:gradFill flip="none" rotWithShape="1">
                  <a:gsLst>
                    <a:gs pos="0">
                      <a:prstClr val="white">
                        <a:alpha val="70000"/>
                      </a:prstClr>
                    </a:gs>
                    <a:gs pos="50000">
                      <a:prstClr val="white">
                        <a:alpha val="80000"/>
                      </a:prstClr>
                    </a:gs>
                    <a:gs pos="100000">
                      <a:prstClr val="white">
                        <a:alpha val="90000"/>
                      </a:prstClr>
                    </a:gs>
                  </a:gsLst>
                  <a:lin ang="0" scaled="0"/>
                  <a:tileRect/>
                </a:gradFill>
                <a:latin typeface="+mn-lt"/>
                <a:ea typeface="+mj-ea"/>
                <a:cs typeface="+mj-cs"/>
              </a:defRPr>
            </a:lvl1pPr>
          </a:lstStyle>
          <a:p>
            <a:pPr>
              <a:defRPr/>
            </a:pPr>
            <a:endParaRPr lang="en-US"/>
          </a:p>
        </p:txBody>
      </p:sp>
      <p:sp>
        <p:nvSpPr>
          <p:cNvPr id="6" name="Slide Number Placeholder 5"/>
          <p:cNvSpPr>
            <a:spLocks noGrp="1"/>
          </p:cNvSpPr>
          <p:nvPr>
            <p:ph type="sldNum" sz="quarter" idx="4"/>
          </p:nvPr>
        </p:nvSpPr>
        <p:spPr>
          <a:xfrm>
            <a:off x="8458200" y="6248400"/>
            <a:ext cx="533400" cy="228600"/>
          </a:xfrm>
          <a:prstGeom prst="rect">
            <a:avLst/>
          </a:prstGeom>
        </p:spPr>
        <p:txBody>
          <a:bodyPr vert="horz" lIns="91440" tIns="45720" rIns="91440" bIns="45720" rtlCol="0" anchor="b" anchorCtr="0">
            <a:normAutofit/>
          </a:bodyPr>
          <a:lstStyle>
            <a:lvl1pPr algn="r" defTabSz="914400" rtl="0" eaLnBrk="1" fontAlgn="auto" latinLnBrk="0" hangingPunct="1">
              <a:spcBef>
                <a:spcPct val="0"/>
              </a:spcBef>
              <a:spcAft>
                <a:spcPts val="0"/>
              </a:spcAft>
              <a:buNone/>
              <a:defRPr sz="1100" kern="1200" spc="0" baseline="0">
                <a:gradFill flip="none" rotWithShape="1">
                  <a:gsLst>
                    <a:gs pos="0">
                      <a:prstClr val="white">
                        <a:alpha val="70000"/>
                      </a:prstClr>
                    </a:gs>
                    <a:gs pos="50000">
                      <a:prstClr val="white">
                        <a:alpha val="80000"/>
                      </a:prstClr>
                    </a:gs>
                    <a:gs pos="100000">
                      <a:prstClr val="white">
                        <a:alpha val="90000"/>
                      </a:prstClr>
                    </a:gs>
                  </a:gsLst>
                  <a:lin ang="0" scaled="0"/>
                  <a:tileRect/>
                </a:gradFill>
                <a:latin typeface="+mn-lt"/>
                <a:ea typeface="+mj-ea"/>
                <a:cs typeface="+mj-cs"/>
              </a:defRPr>
            </a:lvl1pPr>
          </a:lstStyle>
          <a:p>
            <a:pPr>
              <a:defRPr/>
            </a:pPr>
            <a:fld id="{9758B55B-97F8-42AF-900E-348054771C2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454" r:id="rId1"/>
    <p:sldLayoutId id="2147484455" r:id="rId2"/>
    <p:sldLayoutId id="2147484456" r:id="rId3"/>
    <p:sldLayoutId id="2147484457" r:id="rId4"/>
    <p:sldLayoutId id="2147484458" r:id="rId5"/>
    <p:sldLayoutId id="2147484459" r:id="rId6"/>
    <p:sldLayoutId id="2147484460" r:id="rId7"/>
    <p:sldLayoutId id="2147484461" r:id="rId8"/>
    <p:sldLayoutId id="2147484462" r:id="rId9"/>
    <p:sldLayoutId id="2147484463" r:id="rId10"/>
    <p:sldLayoutId id="2147484464" r:id="rId11"/>
  </p:sldLayoutIdLst>
  <p:txStyles>
    <p:titleStyle>
      <a:lvl1pPr algn="ctr" rtl="0" eaLnBrk="0" fontAlgn="base" hangingPunct="0">
        <a:spcBef>
          <a:spcPct val="0"/>
        </a:spcBef>
        <a:spcAft>
          <a:spcPct val="0"/>
        </a:spcAft>
        <a:defRPr sz="4400" kern="120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a:lvl2pPr algn="ctr" rtl="0" eaLnBrk="0" fontAlgn="base" hangingPunct="0">
        <a:spcBef>
          <a:spcPct val="0"/>
        </a:spcBef>
        <a:spcAft>
          <a:spcPct val="0"/>
        </a:spcAft>
        <a:defRPr sz="4400">
          <a:solidFill>
            <a:schemeClr val="tx1"/>
          </a:solidFill>
          <a:latin typeface="Corbel" pitchFamily="34" charset="0"/>
        </a:defRPr>
      </a:lvl2pPr>
      <a:lvl3pPr algn="ctr" rtl="0" eaLnBrk="0" fontAlgn="base" hangingPunct="0">
        <a:spcBef>
          <a:spcPct val="0"/>
        </a:spcBef>
        <a:spcAft>
          <a:spcPct val="0"/>
        </a:spcAft>
        <a:defRPr sz="4400">
          <a:solidFill>
            <a:schemeClr val="tx1"/>
          </a:solidFill>
          <a:latin typeface="Corbel" pitchFamily="34" charset="0"/>
        </a:defRPr>
      </a:lvl3pPr>
      <a:lvl4pPr algn="ctr" rtl="0" eaLnBrk="0" fontAlgn="base" hangingPunct="0">
        <a:spcBef>
          <a:spcPct val="0"/>
        </a:spcBef>
        <a:spcAft>
          <a:spcPct val="0"/>
        </a:spcAft>
        <a:defRPr sz="4400">
          <a:solidFill>
            <a:schemeClr val="tx1"/>
          </a:solidFill>
          <a:latin typeface="Corbel" pitchFamily="34" charset="0"/>
        </a:defRPr>
      </a:lvl4pPr>
      <a:lvl5pPr algn="ctr" rtl="0" eaLnBrk="0" fontAlgn="base" hangingPunct="0">
        <a:spcBef>
          <a:spcPct val="0"/>
        </a:spcBef>
        <a:spcAft>
          <a:spcPct val="0"/>
        </a:spcAft>
        <a:defRPr sz="4400">
          <a:solidFill>
            <a:schemeClr val="tx1"/>
          </a:solidFill>
          <a:latin typeface="Corbel" pitchFamily="34" charset="0"/>
        </a:defRPr>
      </a:lvl5pPr>
      <a:lvl6pPr marL="457200" algn="ctr" rtl="0" fontAlgn="base">
        <a:spcBef>
          <a:spcPct val="0"/>
        </a:spcBef>
        <a:spcAft>
          <a:spcPct val="0"/>
        </a:spcAft>
        <a:defRPr sz="4400">
          <a:solidFill>
            <a:schemeClr val="tx1"/>
          </a:solidFill>
          <a:latin typeface="Corbel" pitchFamily="34" charset="0"/>
        </a:defRPr>
      </a:lvl6pPr>
      <a:lvl7pPr marL="914400" algn="ctr" rtl="0" fontAlgn="base">
        <a:spcBef>
          <a:spcPct val="0"/>
        </a:spcBef>
        <a:spcAft>
          <a:spcPct val="0"/>
        </a:spcAft>
        <a:defRPr sz="4400">
          <a:solidFill>
            <a:schemeClr val="tx1"/>
          </a:solidFill>
          <a:latin typeface="Corbel" pitchFamily="34" charset="0"/>
        </a:defRPr>
      </a:lvl7pPr>
      <a:lvl8pPr marL="1371600" algn="ctr" rtl="0" fontAlgn="base">
        <a:spcBef>
          <a:spcPct val="0"/>
        </a:spcBef>
        <a:spcAft>
          <a:spcPct val="0"/>
        </a:spcAft>
        <a:defRPr sz="4400">
          <a:solidFill>
            <a:schemeClr val="tx1"/>
          </a:solidFill>
          <a:latin typeface="Corbel" pitchFamily="34" charset="0"/>
        </a:defRPr>
      </a:lvl8pPr>
      <a:lvl9pPr marL="1828800" algn="ctr" rtl="0" fontAlgn="base">
        <a:spcBef>
          <a:spcPct val="0"/>
        </a:spcBef>
        <a:spcAft>
          <a:spcPct val="0"/>
        </a:spcAft>
        <a:defRPr sz="4400">
          <a:solidFill>
            <a:schemeClr val="tx1"/>
          </a:solidFill>
          <a:latin typeface="Corbel" pitchFamily="34" charset="0"/>
        </a:defRPr>
      </a:lvl9pPr>
    </p:titleStyle>
    <p:bodyStyle>
      <a:lvl1pPr marL="342900" indent="-342900" algn="l" rtl="0" eaLnBrk="0" fontAlgn="base" hangingPunct="0">
        <a:spcBef>
          <a:spcPts val="1500"/>
        </a:spcBef>
        <a:spcAft>
          <a:spcPct val="0"/>
        </a:spcAft>
        <a:buBlip>
          <a:blip r:embed="rId14"/>
        </a:buBlip>
        <a:defRPr sz="20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742950" indent="-285750" algn="l" rtl="0" eaLnBrk="0" fontAlgn="base" hangingPunct="0">
        <a:spcBef>
          <a:spcPts val="1500"/>
        </a:spcBef>
        <a:spcAft>
          <a:spcPct val="0"/>
        </a:spcAft>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2pPr>
      <a:lvl3pPr marL="1143000" indent="-228600" algn="l" rtl="0" eaLnBrk="0" fontAlgn="base" hangingPunct="0">
        <a:spcBef>
          <a:spcPts val="1500"/>
        </a:spcBef>
        <a:spcAft>
          <a:spcPct val="0"/>
        </a:spcAft>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3pPr>
      <a:lvl4pPr marL="1600200" indent="-228600" algn="l" rtl="0" eaLnBrk="0" fontAlgn="base" hangingPunct="0">
        <a:spcBef>
          <a:spcPts val="1500"/>
        </a:spcBef>
        <a:spcAft>
          <a:spcPct val="0"/>
        </a:spcAft>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4pPr>
      <a:lvl5pPr marL="2057400" indent="-228600" algn="l" rtl="0" eaLnBrk="0" fontAlgn="base" hangingPunct="0">
        <a:spcBef>
          <a:spcPts val="1500"/>
        </a:spcBef>
        <a:spcAft>
          <a:spcPct val="0"/>
        </a:spcAft>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5pPr>
      <a:lvl6pPr marL="25146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6pPr>
      <a:lvl7pPr marL="29718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7pPr>
      <a:lvl8pPr marL="34290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8pPr>
      <a:lvl9pPr marL="38862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d-ID" smtClean="0"/>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defRPr>
            </a:lvl1pPr>
          </a:lstStyle>
          <a:p>
            <a:pPr>
              <a:defRPr/>
            </a:pPr>
            <a:fld id="{71CFE398-D667-4902-9E2E-CAAF19D6AFDA}" type="datetimeFigureOut">
              <a:rPr lang="id-ID"/>
              <a:pPr>
                <a:defRPr/>
              </a:pPr>
              <a:t>31/10/2012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defRPr>
            </a:lvl1pPr>
          </a:lstStyle>
          <a:p>
            <a:pPr>
              <a:defRPr/>
            </a:pPr>
            <a:fld id="{CDCB03DC-3B21-4CBA-B410-6C1968D15DDC}" type="slidenum">
              <a:rPr lang="id-ID"/>
              <a:pPr>
                <a:defRPr/>
              </a:pPr>
              <a:t>‹#›</a:t>
            </a:fld>
            <a:endParaRPr lang="id-ID"/>
          </a:p>
        </p:txBody>
      </p:sp>
    </p:spTree>
  </p:cSld>
  <p:clrMap bg1="lt1" tx1="dk1" bg2="lt2" tx2="dk2" accent1="accent1" accent2="accent2" accent3="accent3" accent4="accent4" accent5="accent5" accent6="accent6" hlink="hlink" folHlink="folHlink"/>
  <p:sldLayoutIdLst>
    <p:sldLayoutId id="2147484476" r:id="rId1"/>
    <p:sldLayoutId id="2147484477" r:id="rId2"/>
    <p:sldLayoutId id="2147484478" r:id="rId3"/>
    <p:sldLayoutId id="2147484479" r:id="rId4"/>
    <p:sldLayoutId id="2147484480" r:id="rId5"/>
    <p:sldLayoutId id="2147484481" r:id="rId6"/>
    <p:sldLayoutId id="2147484482" r:id="rId7"/>
    <p:sldLayoutId id="2147484483" r:id="rId8"/>
    <p:sldLayoutId id="2147484484" r:id="rId9"/>
    <p:sldLayoutId id="2147484485" r:id="rId10"/>
    <p:sldLayoutId id="21474844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audio" Target="file:///D:\data%20residen%20info\Lagu2%20utk%20Control%20Room\Forever%20Now\05%20-%20Love%20In%20A%20Peaceful%20World.mp3" TargetMode="Externa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28.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9.jpeg"/><Relationship Id="rId1" Type="http://schemas.openxmlformats.org/officeDocument/2006/relationships/slideLayout" Target="../slideLayouts/slideLayout24.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9.jpeg"/><Relationship Id="rId1" Type="http://schemas.openxmlformats.org/officeDocument/2006/relationships/slideLayout" Target="../slideLayouts/slideLayout24.xml"/><Relationship Id="rId5" Type="http://schemas.openxmlformats.org/officeDocument/2006/relationships/image" Target="../media/image24.jpeg"/><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9.jpeg"/><Relationship Id="rId1" Type="http://schemas.openxmlformats.org/officeDocument/2006/relationships/slideLayout" Target="../slideLayouts/slideLayout24.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6.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6.xml"/><Relationship Id="rId6" Type="http://schemas.openxmlformats.org/officeDocument/2006/relationships/image" Target="../media/image34.jpeg"/><Relationship Id="rId5" Type="http://schemas.openxmlformats.org/officeDocument/2006/relationships/image" Target="../media/image33.jpeg"/><Relationship Id="rId4" Type="http://schemas.openxmlformats.org/officeDocument/2006/relationships/image" Target="../media/image32.jpeg"/></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8.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8.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2700000" scaled="1"/>
          <a:tileRect/>
        </a:gradFill>
        <a:effectLst/>
      </p:bgPr>
    </p:bg>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623668" y="-202328"/>
            <a:ext cx="7848600" cy="2154436"/>
          </a:xfrm>
          <a:prstGeom prst="rect">
            <a:avLst/>
          </a:prstGeom>
          <a:noFill/>
          <a:ln w="9525">
            <a:noFill/>
            <a:miter lim="800000"/>
            <a:headEnd/>
            <a:tailEnd/>
          </a:ln>
          <a:effectLst/>
        </p:spPr>
        <p:txBody>
          <a:bodyPr wrap="square" anchor="ctr">
            <a:spAutoFit/>
            <a:scene3d>
              <a:camera prst="orthographicFront"/>
              <a:lightRig rig="threePt" dir="t"/>
            </a:scene3d>
            <a:sp3d extrusionH="57150">
              <a:bevelT w="38100" h="38100" prst="angle"/>
            </a:sp3d>
          </a:bodyPr>
          <a:lstStyle/>
          <a:p>
            <a:pPr algn="r" eaLnBrk="0" hangingPunct="0">
              <a:defRPr/>
            </a:pPr>
            <a:r>
              <a:rPr lang="en-US" sz="2000" b="1" dirty="0" smtClean="0">
                <a:latin typeface="Footlight MT Light" pitchFamily="18" charset="0"/>
                <a:ea typeface="Calibri" pitchFamily="34" charset="0"/>
                <a:cs typeface="Times New Roman" pitchFamily="18" charset="0"/>
              </a:rPr>
              <a:t>(November </a:t>
            </a:r>
            <a:r>
              <a:rPr lang="en-US" sz="2000" b="1" dirty="0">
                <a:latin typeface="Footlight MT Light" pitchFamily="18" charset="0"/>
                <a:ea typeface="Calibri" pitchFamily="34" charset="0"/>
                <a:cs typeface="Times New Roman" pitchFamily="18" charset="0"/>
              </a:rPr>
              <a:t>2012) </a:t>
            </a:r>
            <a:r>
              <a:rPr lang="en-US" sz="8000" b="1" dirty="0">
                <a:solidFill>
                  <a:srgbClr val="FFFF00"/>
                </a:solidFill>
                <a:latin typeface="Footlight MT Light" pitchFamily="18" charset="0"/>
                <a:ea typeface="Calibri" pitchFamily="34" charset="0"/>
                <a:cs typeface="Times New Roman" pitchFamily="18" charset="0"/>
              </a:rPr>
              <a:t>IN</a:t>
            </a:r>
            <a:r>
              <a:rPr lang="en-US" sz="5400" b="1" dirty="0">
                <a:solidFill>
                  <a:srgbClr val="FFFF00"/>
                </a:solidFill>
                <a:latin typeface="Footlight MT Light" pitchFamily="18" charset="0"/>
                <a:ea typeface="Calibri" pitchFamily="34" charset="0"/>
                <a:cs typeface="Times New Roman" pitchFamily="18" charset="0"/>
              </a:rPr>
              <a:t>SIDE</a:t>
            </a:r>
            <a:r>
              <a:rPr lang="en-US" sz="2600" b="1" dirty="0">
                <a:solidFill>
                  <a:srgbClr val="FFFF00"/>
                </a:solidFill>
                <a:latin typeface="Footlight MT Light" pitchFamily="18" charset="0"/>
                <a:ea typeface="Calibri" pitchFamily="34" charset="0"/>
                <a:cs typeface="Times New Roman" pitchFamily="18" charset="0"/>
              </a:rPr>
              <a:t> </a:t>
            </a:r>
          </a:p>
          <a:p>
            <a:pPr algn="r" eaLnBrk="0" hangingPunct="0">
              <a:defRPr/>
            </a:pPr>
            <a:r>
              <a:rPr lang="en-US" sz="2800" b="1" dirty="0">
                <a:solidFill>
                  <a:srgbClr val="FFFF00"/>
                </a:solidFill>
                <a:latin typeface="Footlight MT Light" pitchFamily="18" charset="0"/>
                <a:ea typeface="Calibri" pitchFamily="34" charset="0"/>
                <a:cs typeface="Times New Roman" pitchFamily="18" charset="0"/>
              </a:rPr>
              <a:t>The Cambridge Condominium</a:t>
            </a:r>
          </a:p>
          <a:p>
            <a:pPr algn="r" eaLnBrk="0" hangingPunct="0">
              <a:defRPr/>
            </a:pPr>
            <a:r>
              <a:rPr lang="en-US" sz="2600" b="1" dirty="0">
                <a:solidFill>
                  <a:srgbClr val="FFFF00"/>
                </a:solidFill>
                <a:latin typeface="Footlight MT Light" pitchFamily="18" charset="0"/>
                <a:ea typeface="Calibri" pitchFamily="34" charset="0"/>
                <a:cs typeface="Times New Roman" pitchFamily="18" charset="0"/>
              </a:rPr>
              <a:t> </a:t>
            </a:r>
            <a:endParaRPr lang="id-ID" dirty="0">
              <a:solidFill>
                <a:srgbClr val="FFFF00"/>
              </a:solidFill>
              <a:latin typeface="Arial" pitchFamily="34" charset="0"/>
            </a:endParaRPr>
          </a:p>
        </p:txBody>
      </p:sp>
      <p:cxnSp>
        <p:nvCxnSpPr>
          <p:cNvPr id="12" name="Straight Connector 11"/>
          <p:cNvCxnSpPr/>
          <p:nvPr/>
        </p:nvCxnSpPr>
        <p:spPr>
          <a:xfrm rot="10800000">
            <a:off x="609600" y="993775"/>
            <a:ext cx="77724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13"/>
          <p:cNvSpPr txBox="1">
            <a:spLocks noChangeArrowheads="1"/>
          </p:cNvSpPr>
          <p:nvPr/>
        </p:nvSpPr>
        <p:spPr bwMode="auto">
          <a:xfrm>
            <a:off x="381993" y="914400"/>
            <a:ext cx="8334375" cy="5709255"/>
          </a:xfrm>
          <a:prstGeom prst="rect">
            <a:avLst/>
          </a:prstGeom>
          <a:noFill/>
          <a:ln w="9525">
            <a:noFill/>
            <a:miter lim="800000"/>
            <a:headEnd/>
            <a:tailEnd/>
          </a:ln>
        </p:spPr>
        <p:txBody>
          <a:bodyPr wrap="square">
            <a:spAutoFit/>
          </a:bodyPr>
          <a:lstStyle/>
          <a:p>
            <a:endParaRPr lang="en-US" sz="2600" u="sng" dirty="0" smtClean="0">
              <a:latin typeface="Brush Script MT" pitchFamily="66" charset="0"/>
            </a:endParaRPr>
          </a:p>
          <a:p>
            <a:r>
              <a:rPr lang="en-US" sz="2600" u="sng" dirty="0" err="1" smtClean="0">
                <a:latin typeface="Brush Script MT" pitchFamily="66" charset="0"/>
              </a:rPr>
              <a:t>Pesan</a:t>
            </a:r>
            <a:r>
              <a:rPr lang="en-US" sz="2600" u="sng" dirty="0" smtClean="0">
                <a:latin typeface="Brush Script MT" pitchFamily="66" charset="0"/>
              </a:rPr>
              <a:t> </a:t>
            </a:r>
            <a:r>
              <a:rPr lang="en-US" sz="2600" u="sng" dirty="0" err="1" smtClean="0">
                <a:latin typeface="Brush Script MT" pitchFamily="66" charset="0"/>
              </a:rPr>
              <a:t>dari</a:t>
            </a:r>
            <a:r>
              <a:rPr lang="en-US" sz="2600" u="sng" dirty="0">
                <a:latin typeface="Brush Script MT" pitchFamily="66" charset="0"/>
              </a:rPr>
              <a:t> </a:t>
            </a:r>
            <a:r>
              <a:rPr lang="en-US" sz="2600" u="sng" dirty="0" smtClean="0">
                <a:latin typeface="Brush Script MT" pitchFamily="66" charset="0"/>
              </a:rPr>
              <a:t>GM,</a:t>
            </a:r>
            <a:endParaRPr lang="en-US" sz="2600" u="sng" dirty="0">
              <a:latin typeface="Brush Script MT" pitchFamily="66" charset="0"/>
            </a:endParaRPr>
          </a:p>
          <a:p>
            <a:endParaRPr lang="en-US" sz="600" dirty="0"/>
          </a:p>
          <a:p>
            <a:r>
              <a:rPr lang="en-US" sz="2000" b="1" dirty="0">
                <a:latin typeface="Times New Roman" pitchFamily="18" charset="0"/>
                <a:cs typeface="Times New Roman" pitchFamily="18" charset="0"/>
              </a:rPr>
              <a:t>Resident yang </a:t>
            </a:r>
            <a:r>
              <a:rPr lang="en-US" sz="2000" b="1" dirty="0" err="1">
                <a:latin typeface="Times New Roman" pitchFamily="18" charset="0"/>
                <a:cs typeface="Times New Roman" pitchFamily="18" charset="0"/>
              </a:rPr>
              <a:t>Terhormat</a:t>
            </a:r>
            <a:r>
              <a:rPr lang="en-US" sz="2000" b="1" dirty="0">
                <a:latin typeface="Times New Roman" pitchFamily="18" charset="0"/>
                <a:cs typeface="Times New Roman" pitchFamily="18" charset="0"/>
              </a:rPr>
              <a:t>,</a:t>
            </a:r>
          </a:p>
          <a:p>
            <a:endParaRPr lang="en-US" sz="800" b="1" dirty="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Pada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Edisi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ini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kami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mengingatkan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kembali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akan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beberapa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hal</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Penting</a:t>
            </a:r>
            <a:r>
              <a:rPr lang="en-US" sz="2000" b="1" dirty="0" smtClean="0">
                <a:latin typeface="Times New Roman" pitchFamily="18" charset="0"/>
                <a:cs typeface="Times New Roman" pitchFamily="18" charset="0"/>
              </a:rPr>
              <a:t> yang </a:t>
            </a:r>
            <a:r>
              <a:rPr lang="en-US" sz="2000" b="1" dirty="0" err="1" smtClean="0">
                <a:latin typeface="Times New Roman" pitchFamily="18" charset="0"/>
                <a:cs typeface="Times New Roman" pitchFamily="18" charset="0"/>
              </a:rPr>
              <a:t>tetap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harus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di</a:t>
            </a:r>
            <a:r>
              <a:rPr lang="en-US" sz="2000" b="1" dirty="0" smtClean="0">
                <a:latin typeface="Times New Roman" pitchFamily="18" charset="0"/>
                <a:cs typeface="Times New Roman" pitchFamily="18" charset="0"/>
              </a:rPr>
              <a:t> PATUHI </a:t>
            </a:r>
            <a:r>
              <a:rPr lang="en-US" sz="2000" b="1" dirty="0" err="1" smtClean="0">
                <a:latin typeface="Times New Roman" pitchFamily="18" charset="0"/>
                <a:cs typeface="Times New Roman" pitchFamily="18" charset="0"/>
              </a:rPr>
              <a:t>oleh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seluruh</a:t>
            </a:r>
            <a:r>
              <a:rPr lang="en-US" sz="2000" b="1" dirty="0" smtClean="0">
                <a:latin typeface="Times New Roman" pitchFamily="18" charset="0"/>
                <a:cs typeface="Times New Roman" pitchFamily="18" charset="0"/>
              </a:rPr>
              <a:t> Resident, yang </a:t>
            </a:r>
            <a:r>
              <a:rPr lang="en-US" sz="2000" b="1" dirty="0" err="1" smtClean="0">
                <a:latin typeface="Times New Roman" pitchFamily="18" charset="0"/>
                <a:cs typeface="Times New Roman" pitchFamily="18" charset="0"/>
              </a:rPr>
              <a:t>tentunya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untuk</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kebaikan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bersama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diantaranya</a:t>
            </a:r>
            <a:r>
              <a:rPr lang="en-US" sz="2000" b="1" dirty="0" smtClean="0">
                <a:latin typeface="Times New Roman" pitchFamily="18" charset="0"/>
                <a:cs typeface="Times New Roman" pitchFamily="18" charset="0"/>
              </a:rPr>
              <a:t> : </a:t>
            </a:r>
          </a:p>
          <a:p>
            <a:endParaRPr lang="en-US" sz="1000" b="1" dirty="0" smtClean="0">
              <a:latin typeface="Times New Roman" pitchFamily="18" charset="0"/>
              <a:cs typeface="Times New Roman" pitchFamily="18" charset="0"/>
            </a:endParaRPr>
          </a:p>
          <a:p>
            <a:pPr marL="457200" indent="-457200">
              <a:buAutoNum type="arabicPeriod"/>
            </a:pPr>
            <a:r>
              <a:rPr lang="en-US" sz="2000" b="1" dirty="0" err="1" smtClean="0">
                <a:latin typeface="Times New Roman" pitchFamily="18" charset="0"/>
                <a:cs typeface="Times New Roman" pitchFamily="18" charset="0"/>
              </a:rPr>
              <a:t>Ketentuan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Tamu</a:t>
            </a:r>
            <a:r>
              <a:rPr lang="en-US" sz="2000" b="1" dirty="0" smtClean="0">
                <a:latin typeface="Times New Roman" pitchFamily="18" charset="0"/>
                <a:cs typeface="Times New Roman" pitchFamily="18" charset="0"/>
              </a:rPr>
              <a:t> Resident </a:t>
            </a:r>
            <a:r>
              <a:rPr lang="en-US" sz="2000" b="1" dirty="0" err="1" smtClean="0">
                <a:latin typeface="Times New Roman" pitchFamily="18" charset="0"/>
                <a:cs typeface="Times New Roman" pitchFamily="18" charset="0"/>
              </a:rPr>
              <a:t>Wajib</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Lapor</a:t>
            </a:r>
            <a:r>
              <a:rPr lang="en-US" sz="2000" b="1" dirty="0" smtClean="0">
                <a:latin typeface="Times New Roman" pitchFamily="18" charset="0"/>
                <a:cs typeface="Times New Roman" pitchFamily="18" charset="0"/>
              </a:rPr>
              <a:t>.</a:t>
            </a:r>
          </a:p>
          <a:p>
            <a:pPr marL="457200" indent="-457200">
              <a:buAutoNum type="arabicPeriod" startAt="2"/>
            </a:pPr>
            <a:r>
              <a:rPr lang="en-US" sz="2000" b="1" dirty="0" err="1" smtClean="0">
                <a:latin typeface="Times New Roman" pitchFamily="18" charset="0"/>
                <a:cs typeface="Times New Roman" pitchFamily="18" charset="0"/>
              </a:rPr>
              <a:t>Ketentuan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Parkir</a:t>
            </a:r>
            <a:r>
              <a:rPr lang="en-US" sz="2000" b="1" dirty="0" smtClean="0">
                <a:latin typeface="Times New Roman" pitchFamily="18" charset="0"/>
                <a:cs typeface="Times New Roman" pitchFamily="18" charset="0"/>
              </a:rPr>
              <a:t> yang BENAR </a:t>
            </a:r>
            <a:r>
              <a:rPr lang="en-US" sz="2000" b="1" dirty="0" err="1" smtClean="0">
                <a:latin typeface="Times New Roman" pitchFamily="18" charset="0"/>
                <a:cs typeface="Times New Roman" pitchFamily="18" charset="0"/>
              </a:rPr>
              <a:t>untuk</a:t>
            </a:r>
            <a:r>
              <a:rPr lang="en-US" sz="2000" b="1" dirty="0" smtClean="0">
                <a:latin typeface="Times New Roman" pitchFamily="18" charset="0"/>
                <a:cs typeface="Times New Roman" pitchFamily="18" charset="0"/>
              </a:rPr>
              <a:t> Mobil </a:t>
            </a:r>
            <a:r>
              <a:rPr lang="en-US" sz="2000" b="1" dirty="0" err="1" smtClean="0">
                <a:latin typeface="Times New Roman" pitchFamily="18" charset="0"/>
                <a:cs typeface="Times New Roman" pitchFamily="18" charset="0"/>
              </a:rPr>
              <a:t>dan</a:t>
            </a:r>
            <a:r>
              <a:rPr lang="en-US" sz="2000" b="1" dirty="0" smtClean="0">
                <a:latin typeface="Times New Roman" pitchFamily="18" charset="0"/>
                <a:cs typeface="Times New Roman" pitchFamily="18" charset="0"/>
              </a:rPr>
              <a:t> Motor.</a:t>
            </a:r>
          </a:p>
          <a:p>
            <a:pPr marL="457200" indent="-457200">
              <a:buAutoNum type="arabicPeriod" startAt="3"/>
            </a:pPr>
            <a:r>
              <a:rPr lang="en-US" sz="2000" b="1" dirty="0" err="1" smtClean="0">
                <a:latin typeface="Times New Roman" pitchFamily="18" charset="0"/>
                <a:cs typeface="Times New Roman" pitchFamily="18" charset="0"/>
              </a:rPr>
              <a:t>Sosialisasi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tentang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akan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dimulainya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Sistem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Kartu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Parkir</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Baru</a:t>
            </a:r>
            <a:r>
              <a:rPr lang="en-US" sz="2000" b="1" dirty="0" smtClean="0">
                <a:latin typeface="Times New Roman" pitchFamily="18" charset="0"/>
                <a:cs typeface="Times New Roman" pitchFamily="18" charset="0"/>
              </a:rPr>
              <a:t>.</a:t>
            </a:r>
          </a:p>
          <a:p>
            <a:pPr marL="457200" indent="-457200">
              <a:buAutoNum type="arabicPeriod" startAt="3"/>
            </a:pPr>
            <a:r>
              <a:rPr lang="en-US" sz="2000" b="1" dirty="0" err="1" smtClean="0">
                <a:latin typeface="Times New Roman" pitchFamily="18" charset="0"/>
                <a:cs typeface="Times New Roman" pitchFamily="18" charset="0"/>
              </a:rPr>
              <a:t>Kotak</a:t>
            </a:r>
            <a:r>
              <a:rPr lang="en-US" sz="2000" b="1" dirty="0" smtClean="0">
                <a:latin typeface="Times New Roman" pitchFamily="18" charset="0"/>
                <a:cs typeface="Times New Roman" pitchFamily="18" charset="0"/>
              </a:rPr>
              <a:t> Saran/Suggestion Box </a:t>
            </a:r>
            <a:r>
              <a:rPr lang="en-US" sz="2000" b="1" dirty="0" err="1" smtClean="0">
                <a:latin typeface="Times New Roman" pitchFamily="18" charset="0"/>
                <a:cs typeface="Times New Roman" pitchFamily="18" charset="0"/>
              </a:rPr>
              <a:t>sudah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tersedia</a:t>
            </a:r>
            <a:r>
              <a:rPr lang="en-US" sz="2000" b="1" dirty="0" smtClean="0">
                <a:latin typeface="Times New Roman" pitchFamily="18" charset="0"/>
                <a:cs typeface="Times New Roman" pitchFamily="18" charset="0"/>
              </a:rPr>
              <a:t>.</a:t>
            </a:r>
          </a:p>
          <a:p>
            <a:endParaRPr lang="en-US" sz="900" b="1"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Sampaikan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setiap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masukan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keluhan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atau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hal-hal</a:t>
            </a:r>
            <a:r>
              <a:rPr lang="en-US" sz="2000" b="1" dirty="0" smtClean="0">
                <a:latin typeface="Times New Roman" pitchFamily="18" charset="0"/>
                <a:cs typeface="Times New Roman" pitchFamily="18" charset="0"/>
              </a:rPr>
              <a:t> yang </a:t>
            </a:r>
            <a:r>
              <a:rPr lang="en-US" sz="2000" b="1" dirty="0" err="1" smtClean="0">
                <a:latin typeface="Times New Roman" pitchFamily="18" charset="0"/>
                <a:cs typeface="Times New Roman" pitchFamily="18" charset="0"/>
              </a:rPr>
              <a:t>ingin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ditanyakan</a:t>
            </a:r>
            <a:r>
              <a:rPr lang="en-US" sz="2000" b="1" dirty="0" smtClean="0">
                <a:latin typeface="Times New Roman" pitchFamily="18" charset="0"/>
                <a:cs typeface="Times New Roman" pitchFamily="18" charset="0"/>
              </a:rPr>
              <a:t>, HANYA KEPADA Condominium Management, </a:t>
            </a:r>
            <a:r>
              <a:rPr lang="en-US" sz="2000" b="1" dirty="0" err="1" smtClean="0">
                <a:latin typeface="Times New Roman" pitchFamily="18" charset="0"/>
                <a:cs typeface="Times New Roman" pitchFamily="18" charset="0"/>
              </a:rPr>
              <a:t>baik</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langsung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maupun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melalui</a:t>
            </a:r>
            <a:r>
              <a:rPr lang="en-US" sz="2000" b="1" dirty="0" smtClean="0">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KOTAK SARAN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karena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kami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berkomitment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untuk</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memberikan</a:t>
            </a:r>
            <a:r>
              <a:rPr lang="en-US" sz="2000" b="1" dirty="0" smtClean="0">
                <a:latin typeface="Times New Roman" pitchFamily="18" charset="0"/>
                <a:cs typeface="Times New Roman" pitchFamily="18" charset="0"/>
              </a:rPr>
              <a:t> LAYANAN TERBAIK </a:t>
            </a:r>
            <a:r>
              <a:rPr lang="en-US" sz="2000" b="1" dirty="0" err="1" smtClean="0">
                <a:latin typeface="Times New Roman" pitchFamily="18" charset="0"/>
                <a:cs typeface="Times New Roman" pitchFamily="18" charset="0"/>
              </a:rPr>
              <a:t>dan</a:t>
            </a:r>
            <a:r>
              <a:rPr lang="en-US" sz="2000" b="1" dirty="0" smtClean="0">
                <a:latin typeface="Times New Roman" pitchFamily="18" charset="0"/>
                <a:cs typeface="Times New Roman" pitchFamily="18" charset="0"/>
              </a:rPr>
              <a:t> ADIL </a:t>
            </a:r>
            <a:r>
              <a:rPr lang="en-US" sz="2000" b="1" dirty="0" err="1" smtClean="0">
                <a:latin typeface="Times New Roman" pitchFamily="18" charset="0"/>
                <a:cs typeface="Times New Roman" pitchFamily="18" charset="0"/>
              </a:rPr>
              <a:t>bagi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seluruh</a:t>
            </a:r>
            <a:r>
              <a:rPr lang="en-US" sz="2000" b="1" dirty="0" smtClean="0">
                <a:latin typeface="Times New Roman" pitchFamily="18" charset="0"/>
                <a:cs typeface="Times New Roman" pitchFamily="18" charset="0"/>
              </a:rPr>
              <a:t> Resident.</a:t>
            </a:r>
          </a:p>
          <a:p>
            <a:endParaRPr lang="en-US" sz="400" b="1" dirty="0">
              <a:solidFill>
                <a:srgbClr val="FFFF00"/>
              </a:solidFill>
              <a:latin typeface="Times New Roman" pitchFamily="18" charset="0"/>
              <a:cs typeface="Times New Roman" pitchFamily="18" charset="0"/>
            </a:endParaRPr>
          </a:p>
          <a:p>
            <a:endParaRPr lang="en-US" sz="400" b="1" dirty="0">
              <a:solidFill>
                <a:srgbClr val="FFFF00"/>
              </a:solidFill>
              <a:latin typeface="Times New Roman" pitchFamily="18" charset="0"/>
              <a:cs typeface="Times New Roman" pitchFamily="18" charset="0"/>
            </a:endParaRPr>
          </a:p>
          <a:p>
            <a:r>
              <a:rPr lang="en-US" sz="1600" b="1" dirty="0">
                <a:solidFill>
                  <a:srgbClr val="FFFF00"/>
                </a:solidFill>
                <a:latin typeface="Times New Roman" pitchFamily="18" charset="0"/>
                <a:cs typeface="Times New Roman" pitchFamily="18" charset="0"/>
              </a:rPr>
              <a:t>Salam,</a:t>
            </a:r>
          </a:p>
          <a:p>
            <a:r>
              <a:rPr lang="en-US" sz="1600" b="1" dirty="0">
                <a:solidFill>
                  <a:srgbClr val="FFFF00"/>
                </a:solidFill>
                <a:latin typeface="Times New Roman" pitchFamily="18" charset="0"/>
                <a:cs typeface="Times New Roman" pitchFamily="18" charset="0"/>
              </a:rPr>
              <a:t>Teddy Sinaga</a:t>
            </a:r>
          </a:p>
        </p:txBody>
      </p:sp>
      <p:pic>
        <p:nvPicPr>
          <p:cNvPr id="5" name="05 - Love In A Peaceful World.mp3">
            <a:hlinkClick r:id="" action="ppaction://media"/>
          </p:cNvPr>
          <p:cNvPicPr>
            <a:picLocks noRot="1" noChangeAspect="1"/>
          </p:cNvPicPr>
          <p:nvPr>
            <a:audioFile r:link="rId1"/>
          </p:nvPr>
        </p:nvPicPr>
        <p:blipFill>
          <a:blip r:embed="rId4" cstate="email"/>
          <a:srcRect/>
          <a:stretch>
            <a:fillRect/>
          </a:stretch>
        </p:blipFill>
        <p:spPr bwMode="auto">
          <a:xfrm>
            <a:off x="8839200" y="0"/>
            <a:ext cx="304800" cy="304800"/>
          </a:xfrm>
          <a:prstGeom prst="rect">
            <a:avLst/>
          </a:prstGeom>
          <a:noFill/>
          <a:ln w="9525">
            <a:noFill/>
            <a:miter lim="800000"/>
            <a:headEnd/>
            <a:tailEnd/>
          </a:ln>
        </p:spPr>
      </p:pic>
    </p:spTree>
  </p:cSld>
  <p:clrMapOvr>
    <a:masterClrMapping/>
  </p:clrMapOvr>
  <p:transition spd="slow" advClick="0" advTm="4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5"/>
                                        </p:tgtEl>
                                      </p:cBhvr>
                                    </p:cmd>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11" showWhenStopped="0">
                <p:cTn id="11"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
          <p:cNvPicPr>
            <a:picLocks noChangeAspect="1" noChangeArrowheads="1"/>
          </p:cNvPicPr>
          <p:nvPr/>
        </p:nvPicPr>
        <p:blipFill>
          <a:blip r:embed="rId3" cstate="email"/>
          <a:srcRect/>
          <a:stretch>
            <a:fillRect/>
          </a:stretch>
        </p:blipFill>
        <p:spPr bwMode="auto">
          <a:xfrm>
            <a:off x="-187656" y="1764248"/>
            <a:ext cx="4719220" cy="3069336"/>
          </a:xfrm>
          <a:prstGeom prst="rect">
            <a:avLst/>
          </a:prstGeom>
          <a:ln>
            <a:noFill/>
          </a:ln>
          <a:effectLst>
            <a:softEdge rad="112500"/>
          </a:effectLst>
        </p:spPr>
      </p:pic>
      <p:sp>
        <p:nvSpPr>
          <p:cNvPr id="6" name="Round Diagonal Corner Rectangle 5"/>
          <p:cNvSpPr/>
          <p:nvPr/>
        </p:nvSpPr>
        <p:spPr>
          <a:xfrm>
            <a:off x="142875" y="71438"/>
            <a:ext cx="8786813" cy="1000125"/>
          </a:xfrm>
          <a:prstGeom prst="round2DiagRect">
            <a:avLst/>
          </a:prstGeom>
          <a:solidFill>
            <a:srgbClr val="006600"/>
          </a:solidFill>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endParaRPr lang="id-ID">
              <a:solidFill>
                <a:prstClr val="white"/>
              </a:solidFill>
            </a:endParaRPr>
          </a:p>
        </p:txBody>
      </p:sp>
      <p:sp>
        <p:nvSpPr>
          <p:cNvPr id="5" name="Title 1"/>
          <p:cNvSpPr txBox="1">
            <a:spLocks/>
          </p:cNvSpPr>
          <p:nvPr/>
        </p:nvSpPr>
        <p:spPr>
          <a:xfrm>
            <a:off x="440970" y="71414"/>
            <a:ext cx="7960546" cy="1000132"/>
          </a:xfrm>
          <a:prstGeom prst="rect">
            <a:avLst/>
          </a:prstGeom>
        </p:spPr>
        <p:txBody>
          <a:bodyPr anchor="ctr"/>
          <a:lstStyle/>
          <a:p>
            <a:pPr algn="ctr" fontAlgn="auto">
              <a:spcAft>
                <a:spcPts val="0"/>
              </a:spcAft>
              <a:defRPr/>
            </a:pP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R</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ESIDENT - </a:t>
            </a: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I</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NFO</a:t>
            </a:r>
            <a:endParaRPr lang="id-ID"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endParaRPr>
          </a:p>
        </p:txBody>
      </p:sp>
      <p:sp>
        <p:nvSpPr>
          <p:cNvPr id="7" name="Title 6"/>
          <p:cNvSpPr>
            <a:spLocks noGrp="1"/>
          </p:cNvSpPr>
          <p:nvPr>
            <p:ph type="title"/>
          </p:nvPr>
        </p:nvSpPr>
        <p:spPr>
          <a:xfrm>
            <a:off x="2498063" y="1295400"/>
            <a:ext cx="6499225" cy="609600"/>
          </a:xfrm>
        </p:spPr>
        <p:txBody>
          <a:bodyPr rtlCol="0" anchor="t">
            <a:noAutofit/>
          </a:bodyPr>
          <a:lstStyle/>
          <a:p>
            <a:pPr algn="r" eaLnBrk="1" fontAlgn="auto" hangingPunct="1">
              <a:spcAft>
                <a:spcPts val="0"/>
              </a:spcAft>
              <a:defRPr/>
            </a:pPr>
            <a:r>
              <a:rPr lang="en-US" sz="3200" u="sng" dirty="0" smtClean="0">
                <a:solidFill>
                  <a:srgbClr val="006600"/>
                </a:solidFill>
                <a:latin typeface="Berlin Sans FB Demi" pitchFamily="34" charset="0"/>
              </a:rPr>
              <a:t>CONTOH KARTU PARKIR</a:t>
            </a:r>
            <a:r>
              <a:rPr lang="en-US" sz="3200" u="sng" dirty="0" smtClean="0">
                <a:solidFill>
                  <a:srgbClr val="006600"/>
                </a:solidFill>
                <a:latin typeface="Berlin Sans FB" pitchFamily="34" charset="0"/>
              </a:rPr>
              <a:t/>
            </a:r>
            <a:br>
              <a:rPr lang="en-US" sz="3200" u="sng" dirty="0" smtClean="0">
                <a:solidFill>
                  <a:srgbClr val="006600"/>
                </a:solidFill>
                <a:latin typeface="Berlin Sans FB" pitchFamily="34" charset="0"/>
              </a:rPr>
            </a:br>
            <a:r>
              <a:rPr lang="en-US" sz="800" dirty="0" smtClean="0">
                <a:latin typeface="Berlin Sans FB" pitchFamily="34" charset="0"/>
              </a:rPr>
              <a:t> </a:t>
            </a:r>
            <a:br>
              <a:rPr lang="en-US" sz="800" dirty="0" smtClean="0">
                <a:latin typeface="Berlin Sans FB" pitchFamily="34" charset="0"/>
              </a:rPr>
            </a:br>
            <a:endParaRPr lang="id-ID" sz="2400" dirty="0">
              <a:solidFill>
                <a:schemeClr val="tx2">
                  <a:lumMod val="60000"/>
                  <a:lumOff val="40000"/>
                </a:schemeClr>
              </a:solidFill>
              <a:latin typeface="Berlin Sans FB" pitchFamily="34" charset="0"/>
            </a:endParaRPr>
          </a:p>
        </p:txBody>
      </p:sp>
      <p:pic>
        <p:nvPicPr>
          <p:cNvPr id="8" name="Picture 1"/>
          <p:cNvPicPr>
            <a:picLocks noChangeAspect="1" noChangeArrowheads="1"/>
          </p:cNvPicPr>
          <p:nvPr/>
        </p:nvPicPr>
        <p:blipFill>
          <a:blip r:embed="rId4" cstate="email"/>
          <a:srcRect/>
          <a:stretch>
            <a:fillRect/>
          </a:stretch>
        </p:blipFill>
        <p:spPr bwMode="auto">
          <a:xfrm>
            <a:off x="4419600" y="3825906"/>
            <a:ext cx="4876800" cy="3184494"/>
          </a:xfrm>
          <a:prstGeom prst="rect">
            <a:avLst/>
          </a:prstGeom>
          <a:ln>
            <a:noFill/>
          </a:ln>
          <a:effectLst>
            <a:softEdge rad="112500"/>
          </a:effectLst>
        </p:spPr>
      </p:pic>
      <p:sp>
        <p:nvSpPr>
          <p:cNvPr id="9" name="TextBox 8"/>
          <p:cNvSpPr txBox="1"/>
          <p:nvPr/>
        </p:nvSpPr>
        <p:spPr>
          <a:xfrm>
            <a:off x="1143000" y="4585648"/>
            <a:ext cx="2362200" cy="307777"/>
          </a:xfrm>
          <a:prstGeom prst="rect">
            <a:avLst/>
          </a:prstGeom>
          <a:noFill/>
        </p:spPr>
        <p:txBody>
          <a:bodyPr wrap="square" rtlCol="0">
            <a:spAutoFit/>
          </a:bodyPr>
          <a:lstStyle/>
          <a:p>
            <a:r>
              <a:rPr lang="en-US" sz="1400" dirty="0" smtClean="0">
                <a:latin typeface="Britannic Bold" pitchFamily="34" charset="0"/>
              </a:rPr>
              <a:t>( TAMPAK DEPAN KARTU )</a:t>
            </a:r>
            <a:endParaRPr lang="en-US" sz="1400" dirty="0">
              <a:latin typeface="Britannic Bold" pitchFamily="34" charset="0"/>
            </a:endParaRPr>
          </a:p>
        </p:txBody>
      </p:sp>
      <p:sp>
        <p:nvSpPr>
          <p:cNvPr id="10" name="TextBox 9"/>
          <p:cNvSpPr txBox="1"/>
          <p:nvPr/>
        </p:nvSpPr>
        <p:spPr>
          <a:xfrm>
            <a:off x="5625152" y="3687607"/>
            <a:ext cx="2696568" cy="307777"/>
          </a:xfrm>
          <a:prstGeom prst="rect">
            <a:avLst/>
          </a:prstGeom>
          <a:noFill/>
        </p:spPr>
        <p:txBody>
          <a:bodyPr wrap="square" rtlCol="0">
            <a:spAutoFit/>
          </a:bodyPr>
          <a:lstStyle/>
          <a:p>
            <a:r>
              <a:rPr lang="en-US" sz="1400" dirty="0" smtClean="0">
                <a:latin typeface="Britannic Bold" pitchFamily="34" charset="0"/>
              </a:rPr>
              <a:t>( TAMPAK BELAKANG KARTU )</a:t>
            </a:r>
            <a:endParaRPr lang="en-US" sz="1400" dirty="0">
              <a:latin typeface="Britannic Bold" pitchFamily="34" charset="0"/>
            </a:endParaRPr>
          </a:p>
        </p:txBody>
      </p:sp>
    </p:spTree>
  </p:cSld>
  <p:clrMapOvr>
    <a:masterClrMapping/>
  </p:clrMapOvr>
  <p:transition advClick="0" advTm="45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3000" fill="hold"/>
                                        <p:tgtEl>
                                          <p:spTgt spid="7"/>
                                        </p:tgtEl>
                                        <p:attrNameLst>
                                          <p:attrName>ppt_x</p:attrName>
                                        </p:attrNameLst>
                                      </p:cBhvr>
                                      <p:tavLst>
                                        <p:tav tm="0">
                                          <p:val>
                                            <p:strVal val="#ppt_x"/>
                                          </p:val>
                                        </p:tav>
                                        <p:tav tm="100000">
                                          <p:val>
                                            <p:strVal val="#ppt_x"/>
                                          </p:val>
                                        </p:tav>
                                      </p:tavLst>
                                    </p:anim>
                                    <p:anim calcmode="lin" valueType="num">
                                      <p:cBhvr additive="base">
                                        <p:cTn id="8" dur="3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09827" y="76200"/>
            <a:ext cx="7696191"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5181378" y="755650"/>
              <a:ext cx="1954215" cy="461963"/>
            </a:xfrm>
            <a:prstGeom prst="rect">
              <a:avLst/>
            </a:prstGeom>
            <a:noFill/>
            <a:ln w="9525">
              <a:noFill/>
              <a:miter lim="800000"/>
              <a:headEnd/>
              <a:tailEnd/>
            </a:ln>
          </p:spPr>
          <p:txBody>
            <a:bodyPr wrap="none">
              <a:spAutoFit/>
            </a:bodyPr>
            <a:lstStyle/>
            <a:p>
              <a:pPr>
                <a:defRPr/>
              </a:pPr>
              <a:r>
                <a:rPr lang="en-US" sz="2400" b="1" dirty="0">
                  <a:solidFill>
                    <a:srgbClr val="006600"/>
                  </a:solidFill>
                  <a:effectLst>
                    <a:outerShdw blurRad="38100" dist="38100" dir="2700000" algn="tl">
                      <a:srgbClr val="000000">
                        <a:alpha val="43137"/>
                      </a:srgbClr>
                    </a:outerShdw>
                  </a:effectLst>
                  <a:latin typeface="Cambria" pitchFamily="18" charset="0"/>
                </a:rPr>
                <a:t>KETENTUAN</a:t>
              </a:r>
              <a:endParaRPr lang="id-ID" dirty="0">
                <a:solidFill>
                  <a:prstClr val="white"/>
                </a:solidFill>
                <a:effectLst>
                  <a:outerShdw blurRad="38100" dist="38100" dir="2700000" algn="tl">
                    <a:srgbClr val="000000">
                      <a:alpha val="43137"/>
                    </a:srgbClr>
                  </a:outerShdw>
                </a:effectLst>
              </a:endParaRPr>
            </a:p>
          </p:txBody>
        </p:sp>
      </p:grpSp>
      <p:sp>
        <p:nvSpPr>
          <p:cNvPr id="15" name="Rectangle 14"/>
          <p:cNvSpPr/>
          <p:nvPr/>
        </p:nvSpPr>
        <p:spPr>
          <a:xfrm>
            <a:off x="457200" y="1610648"/>
            <a:ext cx="8382000" cy="3647152"/>
          </a:xfrm>
          <a:prstGeom prst="rect">
            <a:avLst/>
          </a:prstGeom>
        </p:spPr>
        <p:txBody>
          <a:bodyPr wrap="square">
            <a:spAutoFit/>
          </a:bodyPr>
          <a:lstStyle/>
          <a:p>
            <a:pPr marL="342900" indent="-342900" eaLnBrk="0" hangingPunct="0">
              <a:spcBef>
                <a:spcPts val="600"/>
              </a:spcBef>
              <a:defRPr/>
            </a:pPr>
            <a:r>
              <a:rPr lang="en-US" sz="2400" b="1" dirty="0" smtClean="0">
                <a:effectLst>
                  <a:outerShdw blurRad="38100" dist="38100" dir="2700000" algn="tl">
                    <a:srgbClr val="000000">
                      <a:alpha val="43137"/>
                    </a:srgbClr>
                  </a:outerShdw>
                </a:effectLst>
                <a:latin typeface="Berlin Sans FB Demi" pitchFamily="34" charset="0"/>
              </a:rPr>
              <a:t>PENYALAHGUNAAN LOBBY &amp; CORRIDOR </a:t>
            </a:r>
            <a:r>
              <a:rPr lang="en-US" sz="2400" b="1" dirty="0" smtClean="0">
                <a:solidFill>
                  <a:srgbClr val="FF0000"/>
                </a:solidFill>
                <a:effectLst>
                  <a:outerShdw blurRad="38100" dist="38100" dir="2700000" algn="tl">
                    <a:srgbClr val="000000">
                      <a:alpha val="43137"/>
                    </a:srgbClr>
                  </a:outerShdw>
                </a:effectLst>
                <a:latin typeface="Berlin Sans FB Demi" pitchFamily="34" charset="0"/>
              </a:rPr>
              <a:t>MASIH TERJADI</a:t>
            </a:r>
          </a:p>
          <a:p>
            <a:pPr marL="342900" indent="-342900" eaLnBrk="0" hangingPunct="0">
              <a:spcBef>
                <a:spcPts val="600"/>
              </a:spcBef>
              <a:defRPr/>
            </a:pPr>
            <a:r>
              <a:rPr lang="en-US" sz="2400" b="1" dirty="0" err="1" smtClean="0">
                <a:solidFill>
                  <a:srgbClr val="FF0000"/>
                </a:solidFill>
                <a:effectLst>
                  <a:outerShdw blurRad="38100" dist="38100" dir="2700000" algn="tl">
                    <a:srgbClr val="000000">
                      <a:alpha val="43137"/>
                    </a:srgbClr>
                  </a:outerShdw>
                </a:effectLst>
                <a:latin typeface="Berlin Sans FB Demi" pitchFamily="34" charset="0"/>
              </a:rPr>
              <a:t>Mohon</a:t>
            </a:r>
            <a:r>
              <a:rPr lang="en-US" sz="2400" b="1" dirty="0" smtClean="0">
                <a:solidFill>
                  <a:srgbClr val="FF0000"/>
                </a:solidFill>
                <a:effectLst>
                  <a:outerShdw blurRad="38100" dist="38100" dir="2700000" algn="tl">
                    <a:srgbClr val="000000">
                      <a:alpha val="43137"/>
                    </a:srgbClr>
                  </a:outerShdw>
                </a:effectLst>
                <a:latin typeface="Berlin Sans FB Demi" pitchFamily="34" charset="0"/>
              </a:rPr>
              <a:t> </a:t>
            </a:r>
            <a:r>
              <a:rPr lang="en-US" sz="2400" b="1" dirty="0" err="1" smtClean="0">
                <a:solidFill>
                  <a:srgbClr val="FF0000"/>
                </a:solidFill>
                <a:effectLst>
                  <a:outerShdw blurRad="38100" dist="38100" dir="2700000" algn="tl">
                    <a:srgbClr val="000000">
                      <a:alpha val="43137"/>
                    </a:srgbClr>
                  </a:outerShdw>
                </a:effectLst>
                <a:latin typeface="Berlin Sans FB Demi" pitchFamily="34" charset="0"/>
              </a:rPr>
              <a:t>dukungan</a:t>
            </a:r>
            <a:r>
              <a:rPr lang="en-US" sz="2400" b="1" dirty="0" smtClean="0">
                <a:solidFill>
                  <a:srgbClr val="FF0000"/>
                </a:solidFill>
                <a:effectLst>
                  <a:outerShdw blurRad="38100" dist="38100" dir="2700000" algn="tl">
                    <a:srgbClr val="000000">
                      <a:alpha val="43137"/>
                    </a:srgbClr>
                  </a:outerShdw>
                </a:effectLst>
                <a:latin typeface="Berlin Sans FB Demi" pitchFamily="34" charset="0"/>
              </a:rPr>
              <a:t> Resident </a:t>
            </a:r>
            <a:r>
              <a:rPr lang="en-US" sz="2400" b="1" dirty="0" err="1" smtClean="0">
                <a:solidFill>
                  <a:srgbClr val="FF0000"/>
                </a:solidFill>
                <a:effectLst>
                  <a:outerShdw blurRad="38100" dist="38100" dir="2700000" algn="tl">
                    <a:srgbClr val="000000">
                      <a:alpha val="43137"/>
                    </a:srgbClr>
                  </a:outerShdw>
                </a:effectLst>
                <a:latin typeface="Berlin Sans FB Demi" pitchFamily="34" charset="0"/>
              </a:rPr>
              <a:t>untuk</a:t>
            </a:r>
            <a:r>
              <a:rPr lang="en-US" sz="2400" b="1" dirty="0" smtClean="0">
                <a:solidFill>
                  <a:srgbClr val="FF0000"/>
                </a:solidFill>
                <a:effectLst>
                  <a:outerShdw blurRad="38100" dist="38100" dir="2700000" algn="tl">
                    <a:srgbClr val="000000">
                      <a:alpha val="43137"/>
                    </a:srgbClr>
                  </a:outerShdw>
                </a:effectLst>
                <a:latin typeface="Berlin Sans FB Demi" pitchFamily="34" charset="0"/>
              </a:rPr>
              <a:t>:</a:t>
            </a:r>
          </a:p>
          <a:p>
            <a:pPr marL="541782" indent="-514350" eaLnBrk="0" hangingPunct="0">
              <a:spcBef>
                <a:spcPts val="600"/>
              </a:spcBef>
              <a:buFont typeface="+mj-lt"/>
              <a:buAutoNum type="arabicPeriod"/>
              <a:defRPr/>
            </a:pP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Tidak</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meletakan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barang-barang</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pribadi</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di</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luar</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pintu</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Unit /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di</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sepanjang</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Corridor, yang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tentunya</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akan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mengganggu</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kenyamanan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Resident lain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dan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mengganggu</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ESTETIKA Lobby Lift.</a:t>
            </a:r>
          </a:p>
          <a:p>
            <a:pPr marL="541782" indent="-514350" eaLnBrk="0" hangingPunct="0">
              <a:spcBef>
                <a:spcPts val="600"/>
              </a:spcBef>
              <a:buFont typeface="+mj-lt"/>
              <a:buAutoNum type="arabicPeriod"/>
              <a:defRPr/>
            </a:pP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Sepatu, Sandal,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Rak</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Sepatu,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Sepeda</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Payung</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Sapu</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Lap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Pel</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Sampah</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dll</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WAJIB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diletakan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di</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dalam</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Unit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masing-masing</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a:t>
            </a:r>
          </a:p>
        </p:txBody>
      </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266700" y="76200"/>
            <a:ext cx="8604250" cy="5257800"/>
            <a:chOff x="266472" y="200025"/>
            <a:chExt cx="8604260" cy="52578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5181378" y="755650"/>
              <a:ext cx="1954215" cy="461963"/>
            </a:xfrm>
            <a:prstGeom prst="rect">
              <a:avLst/>
            </a:prstGeom>
            <a:noFill/>
            <a:ln w="9525">
              <a:noFill/>
              <a:miter lim="800000"/>
              <a:headEnd/>
              <a:tailEnd/>
            </a:ln>
          </p:spPr>
          <p:txBody>
            <a:bodyPr wrap="none">
              <a:spAutoFit/>
            </a:bodyPr>
            <a:lstStyle/>
            <a:p>
              <a:pPr>
                <a:defRPr/>
              </a:pPr>
              <a:r>
                <a:rPr lang="en-US" sz="2400" b="1" dirty="0">
                  <a:solidFill>
                    <a:srgbClr val="006600"/>
                  </a:solidFill>
                  <a:effectLst>
                    <a:outerShdw blurRad="38100" dist="38100" dir="2700000" algn="tl">
                      <a:srgbClr val="000000">
                        <a:alpha val="43137"/>
                      </a:srgbClr>
                    </a:outerShdw>
                  </a:effectLst>
                  <a:latin typeface="Cambria" pitchFamily="18" charset="0"/>
                </a:rPr>
                <a:t>KETENTUAN</a:t>
              </a:r>
              <a:endParaRPr lang="id-ID" dirty="0">
                <a:solidFill>
                  <a:prstClr val="white"/>
                </a:solidFill>
                <a:effectLst>
                  <a:outerShdw blurRad="38100" dist="38100" dir="2700000" algn="tl">
                    <a:srgbClr val="000000">
                      <a:alpha val="43137"/>
                    </a:srgbClr>
                  </a:outerShdw>
                </a:effectLst>
              </a:endParaRPr>
            </a:p>
          </p:txBody>
        </p:sp>
        <p:sp>
          <p:nvSpPr>
            <p:cNvPr id="11" name="Subtitle 2"/>
            <p:cNvSpPr txBox="1">
              <a:spLocks/>
            </p:cNvSpPr>
            <p:nvPr/>
          </p:nvSpPr>
          <p:spPr>
            <a:xfrm>
              <a:off x="266472" y="1952625"/>
              <a:ext cx="8604260" cy="3505200"/>
            </a:xfrm>
            <a:prstGeom prst="rect">
              <a:avLst/>
            </a:prstGeom>
          </p:spPr>
          <p:txBody>
            <a:bodyPr/>
            <a:lstStyle/>
            <a:p>
              <a:pPr marL="541782" indent="-514350" eaLnBrk="0" hangingPunct="0">
                <a:spcBef>
                  <a:spcPts val="600"/>
                </a:spcBef>
                <a:buFont typeface="+mj-lt"/>
                <a:buAutoNum type="arabicPeriod" startAt="3"/>
                <a:defRPr/>
              </a:pP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Hal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ini</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TERUS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kami</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ingatkan</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demi</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untuk</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menjaga</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endPar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endParaRPr>
            </a:p>
            <a:p>
              <a:pPr marL="541782" indent="-514350" eaLnBrk="0" hangingPunct="0">
                <a:spcBef>
                  <a:spcPts val="600"/>
                </a:spcBef>
                <a:defRPr/>
              </a:pP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Kebersihan</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Keindahan</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Keteraturan</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dan</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Kenyamanan</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a:solidFill>
                    <a:schemeClr val="accent3">
                      <a:lumMod val="50000"/>
                    </a:schemeClr>
                  </a:solidFill>
                  <a:effectLst>
                    <a:outerShdw blurRad="38100" dist="38100" dir="2700000" algn="tl">
                      <a:srgbClr val="000000">
                        <a:alpha val="43137"/>
                      </a:srgbClr>
                    </a:outerShdw>
                  </a:effectLst>
                  <a:latin typeface="Berlin Sans FB Demi" pitchFamily="34" charset="0"/>
                </a:rPr>
                <a:t>bagi</a:t>
              </a:r>
              <a:r>
                <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seluruh</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Resident.</a:t>
              </a:r>
            </a:p>
            <a:p>
              <a:pPr marL="541782" indent="-514350" eaLnBrk="0" hangingPunct="0">
                <a:spcBef>
                  <a:spcPts val="600"/>
                </a:spcBef>
                <a:defRPr/>
              </a:pP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rgbClr val="FF0000"/>
                  </a:solidFill>
                  <a:latin typeface="Berlin Sans FB" pitchFamily="34" charset="0"/>
                </a:rPr>
                <a:t>Jika</a:t>
              </a:r>
              <a:r>
                <a:rPr lang="en-US" sz="2400" b="1" dirty="0" smtClean="0">
                  <a:solidFill>
                    <a:srgbClr val="FF0000"/>
                  </a:solidFill>
                  <a:latin typeface="Berlin Sans FB" pitchFamily="34" charset="0"/>
                </a:rPr>
                <a:t> </a:t>
              </a:r>
              <a:r>
                <a:rPr lang="en-US" sz="2400" b="1" dirty="0" err="1" smtClean="0">
                  <a:solidFill>
                    <a:srgbClr val="FF0000"/>
                  </a:solidFill>
                  <a:latin typeface="Berlin Sans FB" pitchFamily="34" charset="0"/>
                </a:rPr>
                <a:t>Ditegur</a:t>
              </a:r>
              <a:r>
                <a:rPr lang="en-US" sz="2400" b="1" dirty="0" smtClean="0">
                  <a:solidFill>
                    <a:srgbClr val="FF0000"/>
                  </a:solidFill>
                  <a:latin typeface="Berlin Sans FB" pitchFamily="34" charset="0"/>
                </a:rPr>
                <a:t> </a:t>
              </a:r>
              <a:r>
                <a:rPr lang="en-US" sz="2400" b="1" dirty="0" err="1" smtClean="0">
                  <a:solidFill>
                    <a:srgbClr val="FF0000"/>
                  </a:solidFill>
                  <a:latin typeface="Berlin Sans FB" pitchFamily="34" charset="0"/>
                </a:rPr>
                <a:t>atau</a:t>
              </a:r>
              <a:r>
                <a:rPr lang="en-US" sz="2400" b="1" dirty="0" smtClean="0">
                  <a:solidFill>
                    <a:srgbClr val="FF0000"/>
                  </a:solidFill>
                  <a:latin typeface="Berlin Sans FB" pitchFamily="34" charset="0"/>
                </a:rPr>
                <a:t> </a:t>
              </a:r>
              <a:r>
                <a:rPr lang="en-US" sz="2400" b="1" dirty="0" err="1" smtClean="0">
                  <a:solidFill>
                    <a:srgbClr val="FF0000"/>
                  </a:solidFill>
                  <a:latin typeface="Berlin Sans FB" pitchFamily="34" charset="0"/>
                </a:rPr>
                <a:t>Disurati</a:t>
              </a:r>
              <a:r>
                <a:rPr lang="en-US" sz="2400" b="1" dirty="0" smtClean="0">
                  <a:solidFill>
                    <a:srgbClr val="FF0000"/>
                  </a:solidFill>
                  <a:latin typeface="Berlin Sans FB" pitchFamily="34" charset="0"/>
                </a:rPr>
                <a:t>, MOHON JANGAN MARAH, TERSINGGUNG, ATAU MENOLAK.</a:t>
              </a:r>
              <a:endPar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endParaRPr>
            </a:p>
            <a:p>
              <a:pPr marL="541782" indent="-514350" eaLnBrk="0" hangingPunct="0">
                <a:spcBef>
                  <a:spcPts val="600"/>
                </a:spcBef>
                <a:buFont typeface="+mj-lt"/>
                <a:buAutoNum type="arabicPeriod" startAt="4"/>
                <a:defRPr/>
              </a:pP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Mohon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untuk</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dipatuhi</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sesuai</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r>
                <a:rPr lang="en-US" sz="2400" b="1" dirty="0" err="1" smtClean="0">
                  <a:solidFill>
                    <a:schemeClr val="accent3">
                      <a:lumMod val="50000"/>
                    </a:schemeClr>
                  </a:solidFill>
                  <a:effectLst>
                    <a:outerShdw blurRad="38100" dist="38100" dir="2700000" algn="tl">
                      <a:srgbClr val="000000">
                        <a:alpha val="43137"/>
                      </a:srgbClr>
                    </a:outerShdw>
                  </a:effectLst>
                  <a:latin typeface="Berlin Sans FB Demi" pitchFamily="34" charset="0"/>
                </a:rPr>
                <a:t>ketentuan</a:t>
              </a: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a:t>
              </a:r>
            </a:p>
            <a:p>
              <a:pPr marL="541782" indent="-514350" eaLnBrk="0" hangingPunct="0">
                <a:spcBef>
                  <a:spcPts val="600"/>
                </a:spcBef>
                <a:defRPr/>
              </a:pPr>
              <a:r>
                <a:rPr lang="en-US" sz="2400" b="1" dirty="0" smtClean="0">
                  <a:solidFill>
                    <a:schemeClr val="accent3">
                      <a:lumMod val="50000"/>
                    </a:schemeClr>
                  </a:solidFill>
                  <a:effectLst>
                    <a:outerShdw blurRad="38100" dist="38100" dir="2700000" algn="tl">
                      <a:srgbClr val="000000">
                        <a:alpha val="43137"/>
                      </a:srgbClr>
                    </a:outerShdw>
                  </a:effectLst>
                  <a:latin typeface="Berlin Sans FB Demi" pitchFamily="34" charset="0"/>
                </a:rPr>
                <a:t>	</a:t>
              </a:r>
              <a:endParaRPr lang="en-US" sz="2200" dirty="0">
                <a:solidFill>
                  <a:srgbClr val="FF0000"/>
                </a:solidFill>
                <a:latin typeface="Berlin Sans FB Demi" pitchFamily="34" charset="0"/>
              </a:endParaRPr>
            </a:p>
          </p:txBody>
        </p:sp>
      </p:gr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09828" y="76200"/>
            <a:ext cx="7696191"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4038376" y="755650"/>
              <a:ext cx="3066164" cy="461665"/>
            </a:xfrm>
            <a:prstGeom prst="rect">
              <a:avLst/>
            </a:prstGeom>
            <a:noFill/>
            <a:ln w="9525">
              <a:noFill/>
              <a:miter lim="800000"/>
              <a:headEnd/>
              <a:tailEnd/>
            </a:ln>
          </p:spPr>
          <p:txBody>
            <a:bodyPr wrap="none">
              <a:spAutoFit/>
            </a:bodyPr>
            <a:lstStyle/>
            <a:p>
              <a:pP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MOHON PERBAIKAN</a:t>
              </a:r>
              <a:endParaRPr lang="id-ID" dirty="0">
                <a:solidFill>
                  <a:prstClr val="white"/>
                </a:solidFill>
                <a:effectLst>
                  <a:outerShdw blurRad="38100" dist="38100" dir="2700000" algn="tl">
                    <a:srgbClr val="000000">
                      <a:alpha val="43137"/>
                    </a:srgbClr>
                  </a:outerShdw>
                </a:effectLst>
              </a:endParaRPr>
            </a:p>
          </p:txBody>
        </p:sp>
      </p:grpSp>
      <p:pic>
        <p:nvPicPr>
          <p:cNvPr id="84994" name="Picture 2" descr="C:\Users\My Computer\Pictures\photo in BB 2012-10-30\photo in BB 015.jpg"/>
          <p:cNvPicPr>
            <a:picLocks noChangeAspect="1" noChangeArrowheads="1"/>
          </p:cNvPicPr>
          <p:nvPr/>
        </p:nvPicPr>
        <p:blipFill>
          <a:blip r:embed="rId3" cstate="email"/>
          <a:srcRect/>
          <a:stretch>
            <a:fillRect/>
          </a:stretch>
        </p:blipFill>
        <p:spPr bwMode="auto">
          <a:xfrm>
            <a:off x="644856" y="1385248"/>
            <a:ext cx="3546144" cy="2659608"/>
          </a:xfrm>
          <a:prstGeom prst="rect">
            <a:avLst/>
          </a:prstGeom>
          <a:noFill/>
        </p:spPr>
      </p:pic>
      <p:pic>
        <p:nvPicPr>
          <p:cNvPr id="84995" name="Picture 3" descr="C:\Users\My Computer\Pictures\photo in BB 2012-10-30\photo in BB 014.jpg"/>
          <p:cNvPicPr>
            <a:picLocks noChangeAspect="1" noChangeArrowheads="1"/>
          </p:cNvPicPr>
          <p:nvPr/>
        </p:nvPicPr>
        <p:blipFill>
          <a:blip r:embed="rId4" cstate="email"/>
          <a:srcRect/>
          <a:stretch>
            <a:fillRect/>
          </a:stretch>
        </p:blipFill>
        <p:spPr bwMode="auto">
          <a:xfrm>
            <a:off x="4572000" y="1412544"/>
            <a:ext cx="3501408" cy="2626056"/>
          </a:xfrm>
          <a:prstGeom prst="rect">
            <a:avLst/>
          </a:prstGeom>
          <a:noFill/>
        </p:spPr>
      </p:pic>
      <p:pic>
        <p:nvPicPr>
          <p:cNvPr id="84996" name="Picture 4" descr="C:\Users\My Computer\Pictures\photo in BB 2012-10-30\photo in BB 012.jpg"/>
          <p:cNvPicPr>
            <a:picLocks noChangeAspect="1" noChangeArrowheads="1"/>
          </p:cNvPicPr>
          <p:nvPr/>
        </p:nvPicPr>
        <p:blipFill>
          <a:blip r:embed="rId5" cstate="email"/>
          <a:srcRect/>
          <a:stretch>
            <a:fillRect/>
          </a:stretch>
        </p:blipFill>
        <p:spPr bwMode="auto">
          <a:xfrm>
            <a:off x="609600" y="4171950"/>
            <a:ext cx="3581400" cy="2686050"/>
          </a:xfrm>
          <a:prstGeom prst="rect">
            <a:avLst/>
          </a:prstGeom>
          <a:noFill/>
        </p:spPr>
      </p:pic>
      <p:pic>
        <p:nvPicPr>
          <p:cNvPr id="84998" name="Picture 6" descr="C:\Users\My Computer\Pictures\photo in BB 2012-10-30\photo in BB 013.jpg"/>
          <p:cNvPicPr>
            <a:picLocks noChangeAspect="1" noChangeArrowheads="1"/>
          </p:cNvPicPr>
          <p:nvPr/>
        </p:nvPicPr>
        <p:blipFill>
          <a:blip r:embed="rId6" cstate="email"/>
          <a:srcRect/>
          <a:stretch>
            <a:fillRect/>
          </a:stretch>
        </p:blipFill>
        <p:spPr bwMode="auto">
          <a:xfrm>
            <a:off x="4572000" y="4201804"/>
            <a:ext cx="3505200" cy="2642548"/>
          </a:xfrm>
          <a:prstGeom prst="rect">
            <a:avLst/>
          </a:prstGeom>
          <a:noFill/>
        </p:spPr>
      </p:pic>
      <p:sp>
        <p:nvSpPr>
          <p:cNvPr id="18" name="TextBox 17"/>
          <p:cNvSpPr txBox="1"/>
          <p:nvPr/>
        </p:nvSpPr>
        <p:spPr>
          <a:xfrm>
            <a:off x="3276600" y="1447800"/>
            <a:ext cx="2133600" cy="369332"/>
          </a:xfrm>
          <a:prstGeom prst="rect">
            <a:avLst/>
          </a:prstGeom>
          <a:noFill/>
        </p:spPr>
        <p:txBody>
          <a:bodyPr wrap="square" rtlCol="0">
            <a:spAutoFit/>
          </a:bodyPr>
          <a:lstStyle/>
          <a:p>
            <a:r>
              <a:rPr lang="en-US" b="1" dirty="0" smtClean="0">
                <a:solidFill>
                  <a:srgbClr val="FF0000"/>
                </a:solidFill>
              </a:rPr>
              <a:t>Tower PICASSO</a:t>
            </a:r>
            <a:endParaRPr lang="en-US" b="1" dirty="0">
              <a:solidFill>
                <a:srgbClr val="FF0000"/>
              </a:solidFill>
            </a:endParaRPr>
          </a:p>
        </p:txBody>
      </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09828" y="76200"/>
            <a:ext cx="7696191"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4038376" y="755650"/>
              <a:ext cx="3066164" cy="461665"/>
            </a:xfrm>
            <a:prstGeom prst="rect">
              <a:avLst/>
            </a:prstGeom>
            <a:noFill/>
            <a:ln w="9525">
              <a:noFill/>
              <a:miter lim="800000"/>
              <a:headEnd/>
              <a:tailEnd/>
            </a:ln>
          </p:spPr>
          <p:txBody>
            <a:bodyPr wrap="none">
              <a:spAutoFit/>
            </a:bodyPr>
            <a:lstStyle/>
            <a:p>
              <a:pP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MOHON PERBAIKAN</a:t>
              </a:r>
              <a:endParaRPr lang="id-ID" dirty="0">
                <a:solidFill>
                  <a:prstClr val="white"/>
                </a:solidFill>
                <a:effectLst>
                  <a:outerShdw blurRad="38100" dist="38100" dir="2700000" algn="tl">
                    <a:srgbClr val="000000">
                      <a:alpha val="43137"/>
                    </a:srgbClr>
                  </a:outerShdw>
                </a:effectLst>
              </a:endParaRPr>
            </a:p>
          </p:txBody>
        </p:sp>
      </p:grpSp>
      <p:pic>
        <p:nvPicPr>
          <p:cNvPr id="86018" name="Picture 2" descr="C:\Users\My Computer\Pictures\photo in BB 2012-10-30\photo in BB 011.jpg"/>
          <p:cNvPicPr>
            <a:picLocks noChangeAspect="1" noChangeArrowheads="1"/>
          </p:cNvPicPr>
          <p:nvPr/>
        </p:nvPicPr>
        <p:blipFill>
          <a:blip r:embed="rId3" cstate="email"/>
          <a:srcRect/>
          <a:stretch>
            <a:fillRect/>
          </a:stretch>
        </p:blipFill>
        <p:spPr bwMode="auto">
          <a:xfrm>
            <a:off x="650544" y="1371600"/>
            <a:ext cx="3454400" cy="2667000"/>
          </a:xfrm>
          <a:prstGeom prst="rect">
            <a:avLst/>
          </a:prstGeom>
          <a:noFill/>
        </p:spPr>
      </p:pic>
      <p:pic>
        <p:nvPicPr>
          <p:cNvPr id="86019" name="Picture 3" descr="C:\Users\My Computer\Pictures\photo in BB 2012-10-30\photo in BB 010.jpg"/>
          <p:cNvPicPr>
            <a:picLocks noChangeAspect="1" noChangeArrowheads="1"/>
          </p:cNvPicPr>
          <p:nvPr/>
        </p:nvPicPr>
        <p:blipFill>
          <a:blip r:embed="rId4" cstate="email"/>
          <a:srcRect/>
          <a:stretch>
            <a:fillRect/>
          </a:stretch>
        </p:blipFill>
        <p:spPr bwMode="auto">
          <a:xfrm>
            <a:off x="4509448" y="1371600"/>
            <a:ext cx="3505200" cy="2660197"/>
          </a:xfrm>
          <a:prstGeom prst="rect">
            <a:avLst/>
          </a:prstGeom>
          <a:noFill/>
        </p:spPr>
      </p:pic>
      <p:pic>
        <p:nvPicPr>
          <p:cNvPr id="86020" name="Picture 4" descr="C:\Users\My Computer\Pictures\photo in BB 2012-10-30\photo in BB 009.jpg"/>
          <p:cNvPicPr>
            <a:picLocks noChangeAspect="1" noChangeArrowheads="1"/>
          </p:cNvPicPr>
          <p:nvPr/>
        </p:nvPicPr>
        <p:blipFill>
          <a:blip r:embed="rId5" cstate="email"/>
          <a:srcRect/>
          <a:stretch>
            <a:fillRect/>
          </a:stretch>
        </p:blipFill>
        <p:spPr bwMode="auto">
          <a:xfrm>
            <a:off x="2514600" y="4112759"/>
            <a:ext cx="3617259" cy="2745241"/>
          </a:xfrm>
          <a:prstGeom prst="rect">
            <a:avLst/>
          </a:prstGeom>
          <a:noFill/>
        </p:spPr>
      </p:pic>
      <p:sp>
        <p:nvSpPr>
          <p:cNvPr id="16" name="TextBox 15"/>
          <p:cNvSpPr txBox="1"/>
          <p:nvPr/>
        </p:nvSpPr>
        <p:spPr>
          <a:xfrm>
            <a:off x="3450608" y="1406856"/>
            <a:ext cx="1828800" cy="369332"/>
          </a:xfrm>
          <a:prstGeom prst="rect">
            <a:avLst/>
          </a:prstGeom>
          <a:noFill/>
        </p:spPr>
        <p:txBody>
          <a:bodyPr wrap="square" rtlCol="0">
            <a:spAutoFit/>
          </a:bodyPr>
          <a:lstStyle/>
          <a:p>
            <a:r>
              <a:rPr lang="en-US" b="1" dirty="0" smtClean="0">
                <a:solidFill>
                  <a:srgbClr val="FF0000"/>
                </a:solidFill>
              </a:rPr>
              <a:t>Tower Newton</a:t>
            </a:r>
            <a:endParaRPr lang="en-US" b="1" dirty="0">
              <a:solidFill>
                <a:srgbClr val="FF0000"/>
              </a:solidFill>
            </a:endParaRPr>
          </a:p>
        </p:txBody>
      </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09828" y="76200"/>
            <a:ext cx="7696191"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3962176" y="755650"/>
              <a:ext cx="3066164" cy="461665"/>
            </a:xfrm>
            <a:prstGeom prst="rect">
              <a:avLst/>
            </a:prstGeom>
            <a:noFill/>
            <a:ln w="9525">
              <a:noFill/>
              <a:miter lim="800000"/>
              <a:headEnd/>
              <a:tailEnd/>
            </a:ln>
          </p:spPr>
          <p:txBody>
            <a:bodyPr wrap="none">
              <a:spAutoFit/>
            </a:bodyPr>
            <a:lstStyle/>
            <a:p>
              <a:pP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MOHON PERBAIKAN</a:t>
              </a:r>
              <a:endParaRPr lang="id-ID" dirty="0">
                <a:solidFill>
                  <a:prstClr val="white"/>
                </a:solidFill>
                <a:effectLst>
                  <a:outerShdw blurRad="38100" dist="38100" dir="2700000" algn="tl">
                    <a:srgbClr val="000000">
                      <a:alpha val="43137"/>
                    </a:srgbClr>
                  </a:outerShdw>
                </a:effectLst>
              </a:endParaRPr>
            </a:p>
          </p:txBody>
        </p:sp>
      </p:grpSp>
      <p:pic>
        <p:nvPicPr>
          <p:cNvPr id="87042" name="Picture 2" descr="C:\Users\My Computer\Pictures\photo in BB 2012-10-30\photo in BB 007.jpg"/>
          <p:cNvPicPr>
            <a:picLocks noChangeAspect="1" noChangeArrowheads="1"/>
          </p:cNvPicPr>
          <p:nvPr/>
        </p:nvPicPr>
        <p:blipFill>
          <a:blip r:embed="rId3" cstate="email"/>
          <a:srcRect/>
          <a:stretch>
            <a:fillRect/>
          </a:stretch>
        </p:blipFill>
        <p:spPr bwMode="auto">
          <a:xfrm>
            <a:off x="664192" y="1393208"/>
            <a:ext cx="3540456" cy="2655342"/>
          </a:xfrm>
          <a:prstGeom prst="rect">
            <a:avLst/>
          </a:prstGeom>
          <a:noFill/>
        </p:spPr>
      </p:pic>
      <p:pic>
        <p:nvPicPr>
          <p:cNvPr id="87043" name="Picture 3" descr="C:\Users\My Computer\Pictures\photo in BB 2012-10-30\photo in BB 006.jpg"/>
          <p:cNvPicPr>
            <a:picLocks noChangeAspect="1" noChangeArrowheads="1"/>
          </p:cNvPicPr>
          <p:nvPr/>
        </p:nvPicPr>
        <p:blipFill>
          <a:blip r:embed="rId4" cstate="email"/>
          <a:srcRect/>
          <a:stretch>
            <a:fillRect/>
          </a:stretch>
        </p:blipFill>
        <p:spPr bwMode="auto">
          <a:xfrm>
            <a:off x="4648200" y="1412544"/>
            <a:ext cx="3519993" cy="2639995"/>
          </a:xfrm>
          <a:prstGeom prst="rect">
            <a:avLst/>
          </a:prstGeom>
          <a:noFill/>
        </p:spPr>
      </p:pic>
      <p:pic>
        <p:nvPicPr>
          <p:cNvPr id="87044" name="Picture 4" descr="C:\Users\My Computer\Pictures\photo in BB 2012-10-30\photo in BB 004.jpg"/>
          <p:cNvPicPr>
            <a:picLocks noChangeAspect="1" noChangeArrowheads="1"/>
          </p:cNvPicPr>
          <p:nvPr/>
        </p:nvPicPr>
        <p:blipFill>
          <a:blip r:embed="rId5" cstate="email"/>
          <a:srcRect/>
          <a:stretch>
            <a:fillRect/>
          </a:stretch>
        </p:blipFill>
        <p:spPr bwMode="auto">
          <a:xfrm>
            <a:off x="699448" y="4152900"/>
            <a:ext cx="3505200" cy="2628900"/>
          </a:xfrm>
          <a:prstGeom prst="rect">
            <a:avLst/>
          </a:prstGeom>
          <a:noFill/>
        </p:spPr>
      </p:pic>
      <p:pic>
        <p:nvPicPr>
          <p:cNvPr id="87045" name="Picture 5" descr="C:\Users\My Computer\Pictures\photo in BB 2012-10-30\photo in BB 002.jpg"/>
          <p:cNvPicPr>
            <a:picLocks noChangeAspect="1" noChangeArrowheads="1"/>
          </p:cNvPicPr>
          <p:nvPr/>
        </p:nvPicPr>
        <p:blipFill>
          <a:blip r:embed="rId6" cstate="email"/>
          <a:srcRect/>
          <a:stretch>
            <a:fillRect/>
          </a:stretch>
        </p:blipFill>
        <p:spPr bwMode="auto">
          <a:xfrm>
            <a:off x="4661848" y="4150342"/>
            <a:ext cx="3505200" cy="2628900"/>
          </a:xfrm>
          <a:prstGeom prst="rect">
            <a:avLst/>
          </a:prstGeom>
          <a:noFill/>
        </p:spPr>
      </p:pic>
      <p:sp>
        <p:nvSpPr>
          <p:cNvPr id="16" name="TextBox 15"/>
          <p:cNvSpPr txBox="1"/>
          <p:nvPr/>
        </p:nvSpPr>
        <p:spPr>
          <a:xfrm>
            <a:off x="3624616" y="1434152"/>
            <a:ext cx="1676400" cy="381000"/>
          </a:xfrm>
          <a:prstGeom prst="rect">
            <a:avLst/>
          </a:prstGeom>
          <a:noFill/>
        </p:spPr>
        <p:txBody>
          <a:bodyPr wrap="square" rtlCol="0">
            <a:spAutoFit/>
          </a:bodyPr>
          <a:lstStyle/>
          <a:p>
            <a:r>
              <a:rPr lang="en-US" b="1" dirty="0" smtClean="0">
                <a:solidFill>
                  <a:srgbClr val="FF0000"/>
                </a:solidFill>
              </a:rPr>
              <a:t>Tower Mozart</a:t>
            </a:r>
            <a:endParaRPr lang="en-US" b="1" dirty="0">
              <a:solidFill>
                <a:srgbClr val="FF0000"/>
              </a:solidFill>
            </a:endParaRPr>
          </a:p>
        </p:txBody>
      </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266700" y="76200"/>
            <a:ext cx="8604250" cy="6096000"/>
            <a:chOff x="266472" y="200025"/>
            <a:chExt cx="8604260" cy="60960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4876577" y="755650"/>
              <a:ext cx="2202273" cy="461665"/>
            </a:xfrm>
            <a:prstGeom prst="rect">
              <a:avLst/>
            </a:prstGeom>
            <a:noFill/>
            <a:ln w="9525">
              <a:noFill/>
              <a:miter lim="800000"/>
              <a:headEnd/>
              <a:tailEnd/>
            </a:ln>
          </p:spPr>
          <p:txBody>
            <a:bodyPr wrap="none">
              <a:spAutoFit/>
            </a:bodyPr>
            <a:lstStyle/>
            <a:p>
              <a:pP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REGULATIONS</a:t>
              </a:r>
              <a:endParaRPr lang="id-ID" dirty="0">
                <a:solidFill>
                  <a:prstClr val="white"/>
                </a:solidFill>
                <a:effectLst>
                  <a:outerShdw blurRad="38100" dist="38100" dir="2700000" algn="tl">
                    <a:srgbClr val="000000">
                      <a:alpha val="43137"/>
                    </a:srgbClr>
                  </a:outerShdw>
                </a:effectLst>
              </a:endParaRPr>
            </a:p>
          </p:txBody>
        </p:sp>
        <p:sp>
          <p:nvSpPr>
            <p:cNvPr id="11" name="Subtitle 2"/>
            <p:cNvSpPr txBox="1">
              <a:spLocks/>
            </p:cNvSpPr>
            <p:nvPr/>
          </p:nvSpPr>
          <p:spPr>
            <a:xfrm>
              <a:off x="266472" y="1724025"/>
              <a:ext cx="8604260" cy="4572000"/>
            </a:xfrm>
            <a:prstGeom prst="rect">
              <a:avLst/>
            </a:prstGeom>
          </p:spPr>
          <p:txBody>
            <a:bodyPr/>
            <a:lstStyle/>
            <a:p>
              <a:pPr marL="342900" indent="-342900" eaLnBrk="0" hangingPunct="0">
                <a:spcBef>
                  <a:spcPts val="600"/>
                </a:spcBef>
                <a:defRPr/>
              </a:pPr>
              <a:endParaRPr lang="en-US" sz="1200" b="1" dirty="0" smtClean="0">
                <a:effectLst>
                  <a:outerShdw blurRad="38100" dist="38100" dir="2700000" algn="tl">
                    <a:srgbClr val="000000">
                      <a:alpha val="43137"/>
                    </a:srgbClr>
                  </a:outerShdw>
                </a:effectLst>
                <a:latin typeface="Berlin Sans FB Demi" pitchFamily="34" charset="0"/>
              </a:endParaRPr>
            </a:p>
            <a:p>
              <a:pPr marL="342900" indent="-342900" eaLnBrk="0" hangingPunct="0">
                <a:spcBef>
                  <a:spcPts val="600"/>
                </a:spcBef>
                <a:defRPr/>
              </a:pPr>
              <a:r>
                <a:rPr lang="en-US" sz="2300" b="1" dirty="0" smtClean="0">
                  <a:effectLst>
                    <a:outerShdw blurRad="38100" dist="38100" dir="2700000" algn="tl">
                      <a:srgbClr val="000000">
                        <a:alpha val="43137"/>
                      </a:srgbClr>
                    </a:outerShdw>
                  </a:effectLst>
                  <a:latin typeface="Berlin Sans FB Demi" pitchFamily="34" charset="0"/>
                </a:rPr>
                <a:t>IMPROPER USE OF IN-BETWEEN UNIT RESIDENTS CORRIDORS</a:t>
              </a:r>
            </a:p>
            <a:p>
              <a:pPr marL="342900" indent="-342900" eaLnBrk="0" hangingPunct="0">
                <a:spcBef>
                  <a:spcPts val="600"/>
                </a:spcBef>
                <a:defRPr/>
              </a:pPr>
              <a:r>
                <a:rPr lang="en-US" sz="2400" b="1" dirty="0" smtClean="0">
                  <a:effectLst>
                    <a:outerShdw blurRad="38100" dist="38100" dir="2700000" algn="tl">
                      <a:srgbClr val="000000">
                        <a:alpha val="43137"/>
                      </a:srgbClr>
                    </a:outerShdw>
                  </a:effectLst>
                  <a:latin typeface="Berlin Sans FB Demi" pitchFamily="34" charset="0"/>
                </a:rPr>
                <a:t> </a:t>
              </a:r>
              <a:r>
                <a:rPr lang="en-US" sz="2400" b="1" dirty="0" smtClean="0">
                  <a:solidFill>
                    <a:srgbClr val="FF0000"/>
                  </a:solidFill>
                  <a:effectLst>
                    <a:outerShdw blurRad="38100" dist="38100" dir="2700000" algn="tl">
                      <a:srgbClr val="000000">
                        <a:alpha val="43137"/>
                      </a:srgbClr>
                    </a:outerShdw>
                  </a:effectLst>
                  <a:latin typeface="Berlin Sans FB Demi" pitchFamily="34" charset="0"/>
                </a:rPr>
                <a:t>Please Pay Attention to, as Follows:</a:t>
              </a:r>
              <a:endParaRPr lang="en-US" sz="2400" b="1" dirty="0">
                <a:solidFill>
                  <a:schemeClr val="accent3">
                    <a:lumMod val="50000"/>
                  </a:schemeClr>
                </a:solidFill>
                <a:effectLst>
                  <a:outerShdw blurRad="38100" dist="38100" dir="2700000" algn="tl">
                    <a:srgbClr val="000000">
                      <a:alpha val="43137"/>
                    </a:srgbClr>
                  </a:outerShdw>
                </a:effectLst>
                <a:latin typeface="Berlin Sans FB Demi" pitchFamily="34" charset="0"/>
              </a:endParaRPr>
            </a:p>
            <a:p>
              <a:pPr marL="541782" indent="-514350" eaLnBrk="0" hangingPunct="0">
                <a:spcBef>
                  <a:spcPts val="600"/>
                </a:spcBef>
                <a:buFont typeface="+mj-lt"/>
                <a:buAutoNum type="arabicPeriod"/>
                <a:defRPr/>
              </a:pPr>
              <a:r>
                <a:rPr lang="en-US" sz="2400" dirty="0" smtClean="0">
                  <a:solidFill>
                    <a:schemeClr val="accent3">
                      <a:lumMod val="50000"/>
                    </a:schemeClr>
                  </a:solidFill>
                  <a:latin typeface="Berlin Sans FB Demi" pitchFamily="34" charset="0"/>
                </a:rPr>
                <a:t>Personal household belongings/objects (i.e. bicycles, shoe racks/cases, sandals/slippers, umbrella holders, unnecessary decorations which can create imbalance to the place thereof, etc). And that could create disturbance to/in between units; residents, must be kept in each of Residents. Unit, Respectively.</a:t>
              </a:r>
            </a:p>
            <a:p>
              <a:pPr marL="541782" indent="-514350" eaLnBrk="0" hangingPunct="0">
                <a:spcBef>
                  <a:spcPts val="600"/>
                </a:spcBef>
                <a:buFont typeface="+mj-lt"/>
                <a:buAutoNum type="arabicPeriod"/>
                <a:defRPr/>
              </a:pPr>
              <a:r>
                <a:rPr lang="en-US" sz="2400" dirty="0" smtClean="0">
                  <a:solidFill>
                    <a:schemeClr val="accent3">
                      <a:lumMod val="50000"/>
                    </a:schemeClr>
                  </a:solidFill>
                  <a:latin typeface="Berlin Sans FB Demi" pitchFamily="34" charset="0"/>
                </a:rPr>
                <a:t>This REMINDER, re: cleanliness, tidiness, orderliness, and tactfulness is for the COMMON GOOD.</a:t>
              </a:r>
            </a:p>
          </p:txBody>
        </p:sp>
      </p:gr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266700" y="76200"/>
            <a:ext cx="8604250" cy="6248400"/>
            <a:chOff x="266472" y="200025"/>
            <a:chExt cx="8604260" cy="6248400"/>
          </a:xfrm>
        </p:grpSpPr>
        <p:grpSp>
          <p:nvGrpSpPr>
            <p:cNvPr id="3" name="Group 6"/>
            <p:cNvGrpSpPr>
              <a:grpSpLocks/>
            </p:cNvGrpSpPr>
            <p:nvPr/>
          </p:nvGrpSpPr>
          <p:grpSpPr bwMode="auto">
            <a:xfrm>
              <a:off x="609600" y="200025"/>
              <a:ext cx="7696200" cy="1231900"/>
              <a:chOff x="914400" y="4822208"/>
              <a:chExt cx="7696200" cy="1232848"/>
            </a:xfrm>
          </p:grpSpPr>
          <p:sp>
            <p:nvSpPr>
              <p:cNvPr id="12" name="Round Diagonal Corner Rectangle 11"/>
              <p:cNvSpPr/>
              <p:nvPr/>
            </p:nvSpPr>
            <p:spPr>
              <a:xfrm>
                <a:off x="914172" y="5341720"/>
                <a:ext cx="7253296"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3" name="Round Diagonal Corner Rectangle 12"/>
              <p:cNvSpPr/>
              <p:nvPr/>
            </p:nvSpPr>
            <p:spPr>
              <a:xfrm>
                <a:off x="990372" y="5232098"/>
                <a:ext cx="7510472"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4" name="Oval 13"/>
              <p:cNvSpPr/>
              <p:nvPr/>
            </p:nvSpPr>
            <p:spPr>
              <a:xfrm>
                <a:off x="7314979" y="4822208"/>
                <a:ext cx="1295402"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7588"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0" name="Rectangle 14"/>
            <p:cNvSpPr>
              <a:spLocks noChangeArrowheads="1"/>
            </p:cNvSpPr>
            <p:nvPr/>
          </p:nvSpPr>
          <p:spPr bwMode="auto">
            <a:xfrm>
              <a:off x="4876577" y="755650"/>
              <a:ext cx="2202273" cy="461665"/>
            </a:xfrm>
            <a:prstGeom prst="rect">
              <a:avLst/>
            </a:prstGeom>
            <a:noFill/>
            <a:ln w="9525">
              <a:noFill/>
              <a:miter lim="800000"/>
              <a:headEnd/>
              <a:tailEnd/>
            </a:ln>
          </p:spPr>
          <p:txBody>
            <a:bodyPr wrap="none">
              <a:spAutoFit/>
            </a:bodyPr>
            <a:lstStyle/>
            <a:p>
              <a:pP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REGULATIONS</a:t>
              </a:r>
              <a:endParaRPr lang="id-ID" dirty="0">
                <a:solidFill>
                  <a:prstClr val="white"/>
                </a:solidFill>
                <a:effectLst>
                  <a:outerShdw blurRad="38100" dist="38100" dir="2700000" algn="tl">
                    <a:srgbClr val="000000">
                      <a:alpha val="43137"/>
                    </a:srgbClr>
                  </a:outerShdw>
                </a:effectLst>
              </a:endParaRPr>
            </a:p>
          </p:txBody>
        </p:sp>
        <p:sp>
          <p:nvSpPr>
            <p:cNvPr id="11" name="Subtitle 2"/>
            <p:cNvSpPr txBox="1">
              <a:spLocks/>
            </p:cNvSpPr>
            <p:nvPr/>
          </p:nvSpPr>
          <p:spPr>
            <a:xfrm>
              <a:off x="266472" y="1876425"/>
              <a:ext cx="8604260" cy="4572000"/>
            </a:xfrm>
            <a:prstGeom prst="rect">
              <a:avLst/>
            </a:prstGeom>
          </p:spPr>
          <p:txBody>
            <a:bodyPr/>
            <a:lstStyle/>
            <a:p>
              <a:pPr marL="541782" indent="-514350" eaLnBrk="0" hangingPunct="0">
                <a:spcBef>
                  <a:spcPts val="600"/>
                </a:spcBef>
                <a:buFont typeface="+mj-lt"/>
                <a:buAutoNum type="arabicPeriod" startAt="3"/>
                <a:defRPr/>
              </a:pPr>
              <a:r>
                <a:rPr lang="en-US" sz="2400" dirty="0" smtClean="0">
                  <a:solidFill>
                    <a:schemeClr val="accent3">
                      <a:lumMod val="50000"/>
                    </a:schemeClr>
                  </a:solidFill>
                  <a:latin typeface="Berlin Sans FB Demi" pitchFamily="34" charset="0"/>
                </a:rPr>
                <a:t>Request for understanding and cooperation among Residents/Tenants regarding this matter. </a:t>
              </a:r>
            </a:p>
            <a:p>
              <a:pPr marL="541782" indent="-514350" eaLnBrk="0" hangingPunct="0">
                <a:spcBef>
                  <a:spcPts val="600"/>
                </a:spcBef>
                <a:defRPr/>
              </a:pPr>
              <a:r>
                <a:rPr lang="en-US" sz="2400" dirty="0" smtClean="0">
                  <a:solidFill>
                    <a:schemeClr val="accent3">
                      <a:lumMod val="50000"/>
                    </a:schemeClr>
                  </a:solidFill>
                  <a:latin typeface="Berlin Sans FB Demi" pitchFamily="34" charset="0"/>
                </a:rPr>
                <a:t>	</a:t>
              </a:r>
              <a:r>
                <a:rPr lang="en-US" sz="2400" dirty="0" smtClean="0">
                  <a:solidFill>
                    <a:srgbClr val="FF0000"/>
                  </a:solidFill>
                  <a:latin typeface="Berlin Sans FB Demi" pitchFamily="34" charset="0"/>
                </a:rPr>
                <a:t>Please do not be UPSET, Disappointed or Defensive if you were be given Notice of Advise or being WARNED BY YOUR DISOBEDIENCE.</a:t>
              </a:r>
            </a:p>
            <a:p>
              <a:pPr marL="541782" indent="-514350" eaLnBrk="0" hangingPunct="0">
                <a:spcBef>
                  <a:spcPts val="600"/>
                </a:spcBef>
                <a:buFont typeface="+mj-lt"/>
                <a:buAutoNum type="arabicPeriod" startAt="4"/>
                <a:defRPr/>
              </a:pPr>
              <a:r>
                <a:rPr lang="en-US" sz="2400" dirty="0" smtClean="0">
                  <a:solidFill>
                    <a:schemeClr val="accent3">
                      <a:lumMod val="50000"/>
                    </a:schemeClr>
                  </a:solidFill>
                  <a:latin typeface="Berlin Sans FB Demi" pitchFamily="34" charset="0"/>
                </a:rPr>
                <a:t>Please be GUIDED Accordingly. </a:t>
              </a:r>
            </a:p>
            <a:p>
              <a:pPr marL="541782" indent="-514350" eaLnBrk="0" hangingPunct="0">
                <a:spcBef>
                  <a:spcPts val="600"/>
                </a:spcBef>
                <a:defRPr/>
              </a:pPr>
              <a:endParaRPr lang="en-US" sz="2400" dirty="0" smtClean="0">
                <a:solidFill>
                  <a:schemeClr val="accent3">
                    <a:lumMod val="50000"/>
                  </a:schemeClr>
                </a:solidFill>
                <a:latin typeface="Berlin Sans FB Demi" pitchFamily="34" charset="0"/>
              </a:endParaRPr>
            </a:p>
            <a:p>
              <a:pPr marL="541782" indent="-514350" eaLnBrk="0" hangingPunct="0">
                <a:spcBef>
                  <a:spcPts val="600"/>
                </a:spcBef>
                <a:buFont typeface="+mj-lt"/>
                <a:buAutoNum type="arabicPeriod" startAt="3"/>
                <a:defRPr/>
              </a:pPr>
              <a:endParaRPr lang="en-US" sz="2400" dirty="0" smtClean="0">
                <a:solidFill>
                  <a:schemeClr val="accent3">
                    <a:lumMod val="50000"/>
                  </a:schemeClr>
                </a:solidFill>
                <a:latin typeface="Berlin Sans FB Demi" pitchFamily="34" charset="0"/>
              </a:endParaRPr>
            </a:p>
          </p:txBody>
        </p:sp>
      </p:grpSp>
    </p:spTree>
  </p:cSld>
  <p:clrMapOvr>
    <a:masterClrMapping/>
  </p:clrMapOvr>
  <p:transition advClick="0" advTm="4000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85800" y="152400"/>
            <a:ext cx="7696200" cy="1231900"/>
            <a:chOff x="914400" y="4822208"/>
            <a:chExt cx="7696200" cy="1232848"/>
          </a:xfrm>
        </p:grpSpPr>
        <p:sp>
          <p:nvSpPr>
            <p:cNvPr id="8" name="Round Diagonal Corner Rectangle 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9" name="Round Diagonal Corner Rectangle 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0" name="Oval 9"/>
            <p:cNvSpPr/>
            <p:nvPr/>
          </p:nvSpPr>
          <p:spPr>
            <a:xfrm>
              <a:off x="7315200" y="4822208"/>
              <a:ext cx="1295400"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72707" name="Picture 2" descr="H:\GMTS\Logo Cambridge\CAMBRIDGE-4.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7253288" y="306388"/>
            <a:ext cx="990600" cy="904875"/>
          </a:xfrm>
          <a:prstGeom prst="rect">
            <a:avLst/>
          </a:prstGeom>
          <a:noFill/>
          <a:ln w="9525">
            <a:noFill/>
            <a:miter lim="800000"/>
            <a:headEnd/>
            <a:tailEnd/>
          </a:ln>
        </p:spPr>
      </p:pic>
      <p:sp>
        <p:nvSpPr>
          <p:cNvPr id="41989" name="Rectangle 14"/>
          <p:cNvSpPr>
            <a:spLocks noChangeArrowheads="1"/>
          </p:cNvSpPr>
          <p:nvPr/>
        </p:nvSpPr>
        <p:spPr bwMode="auto">
          <a:xfrm>
            <a:off x="5070982" y="693738"/>
            <a:ext cx="2013821" cy="461665"/>
          </a:xfrm>
          <a:prstGeom prst="rect">
            <a:avLst/>
          </a:prstGeom>
          <a:noFill/>
          <a:ln w="9525">
            <a:noFill/>
            <a:miter lim="800000"/>
            <a:headEnd/>
            <a:tailEnd/>
          </a:ln>
        </p:spPr>
        <p:txBody>
          <a:bodyPr wrap="none">
            <a:spAutoFit/>
          </a:bodyPr>
          <a:lstStyle/>
          <a:p>
            <a:pPr algn="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PERINGATAN</a:t>
            </a:r>
            <a:endParaRPr lang="id-ID" dirty="0">
              <a:effectLst>
                <a:outerShdw blurRad="38100" dist="38100" dir="2700000" algn="tl">
                  <a:srgbClr val="000000">
                    <a:alpha val="43137"/>
                  </a:srgbClr>
                </a:outerShdw>
              </a:effectLst>
            </a:endParaRPr>
          </a:p>
        </p:txBody>
      </p:sp>
      <p:sp>
        <p:nvSpPr>
          <p:cNvPr id="16" name="TextBox 15"/>
          <p:cNvSpPr txBox="1"/>
          <p:nvPr/>
        </p:nvSpPr>
        <p:spPr>
          <a:xfrm>
            <a:off x="2743200" y="6629400"/>
            <a:ext cx="304800" cy="215900"/>
          </a:xfrm>
          <a:prstGeom prst="rect">
            <a:avLst/>
          </a:prstGeom>
          <a:noFill/>
        </p:spPr>
        <p:txBody>
          <a:bodyPr>
            <a:spAutoFit/>
          </a:bodyPr>
          <a:lstStyle/>
          <a:p>
            <a:pPr>
              <a:defRPr/>
            </a:pPr>
            <a:r>
              <a:rPr lang="en-US" sz="800" dirty="0">
                <a:solidFill>
                  <a:schemeClr val="accent5">
                    <a:lumMod val="75000"/>
                  </a:schemeClr>
                </a:solidFill>
              </a:rPr>
              <a:t>.</a:t>
            </a:r>
          </a:p>
        </p:txBody>
      </p:sp>
      <p:sp>
        <p:nvSpPr>
          <p:cNvPr id="14" name="TextBox 13"/>
          <p:cNvSpPr txBox="1"/>
          <p:nvPr/>
        </p:nvSpPr>
        <p:spPr>
          <a:xfrm>
            <a:off x="484496" y="1434152"/>
            <a:ext cx="7924800" cy="1754326"/>
          </a:xfrm>
          <a:prstGeom prst="rect">
            <a:avLst/>
          </a:prstGeom>
          <a:noFill/>
        </p:spPr>
        <p:txBody>
          <a:bodyPr>
            <a:spAutoFit/>
          </a:bodyPr>
          <a:lstStyle/>
          <a:p>
            <a:pPr algn="r">
              <a:defRPr/>
            </a:pPr>
            <a:r>
              <a:rPr lang="en-US" sz="2800" u="sng" dirty="0" smtClean="0">
                <a:solidFill>
                  <a:srgbClr val="FF0000"/>
                </a:solidFill>
                <a:latin typeface="Berlin Sans FB Demi" pitchFamily="34" charset="0"/>
              </a:rPr>
              <a:t>PERINGATAN</a:t>
            </a:r>
            <a:endParaRPr lang="en-US" sz="2300" u="sng" dirty="0">
              <a:solidFill>
                <a:srgbClr val="FF0000"/>
              </a:solidFill>
              <a:latin typeface="Berlin Sans FB Demi" pitchFamily="34" charset="0"/>
            </a:endParaRPr>
          </a:p>
          <a:p>
            <a:pPr algn="r">
              <a:defRPr/>
            </a:pPr>
            <a:endParaRPr lang="en-US" sz="1100" dirty="0">
              <a:solidFill>
                <a:schemeClr val="accent3">
                  <a:lumMod val="50000"/>
                </a:schemeClr>
              </a:solidFill>
              <a:latin typeface="Berlin Sans FB Demi" pitchFamily="34" charset="0"/>
            </a:endParaRPr>
          </a:p>
          <a:p>
            <a:pPr algn="r">
              <a:defRPr/>
            </a:pPr>
            <a:r>
              <a:rPr lang="en-US" sz="2300" dirty="0" err="1" smtClean="0">
                <a:solidFill>
                  <a:schemeClr val="accent3">
                    <a:lumMod val="50000"/>
                  </a:schemeClr>
                </a:solidFill>
                <a:latin typeface="Berlin Sans FB Demi" pitchFamily="34" charset="0"/>
              </a:rPr>
              <a:t>Selama</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bulan</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Oktober</a:t>
            </a:r>
            <a:r>
              <a:rPr lang="en-US" sz="2300" dirty="0" smtClean="0">
                <a:solidFill>
                  <a:schemeClr val="accent3">
                    <a:lumMod val="50000"/>
                  </a:schemeClr>
                </a:solidFill>
                <a:latin typeface="Berlin Sans FB Demi" pitchFamily="34" charset="0"/>
              </a:rPr>
              <a:t> 2012, BEBERAPA RESIDENT </a:t>
            </a:r>
            <a:r>
              <a:rPr lang="en-US" sz="2300" dirty="0" err="1" smtClean="0">
                <a:solidFill>
                  <a:schemeClr val="accent3">
                    <a:lumMod val="50000"/>
                  </a:schemeClr>
                </a:solidFill>
                <a:latin typeface="Berlin Sans FB Demi" pitchFamily="34" charset="0"/>
              </a:rPr>
              <a:t>masih</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melakukan</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hal</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seperti</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ini</a:t>
            </a:r>
            <a:r>
              <a:rPr lang="en-US" sz="2300" dirty="0" smtClean="0">
                <a:solidFill>
                  <a:schemeClr val="accent3">
                    <a:lumMod val="50000"/>
                  </a:schemeClr>
                </a:solidFill>
                <a:latin typeface="Berlin Sans FB Demi" pitchFamily="34" charset="0"/>
              </a:rPr>
              <a:t>, KAMI TETAP MEMOHON RESIDENT </a:t>
            </a:r>
            <a:r>
              <a:rPr lang="en-US" sz="2300" dirty="0" err="1" smtClean="0">
                <a:solidFill>
                  <a:schemeClr val="accent3">
                    <a:lumMod val="50000"/>
                  </a:schemeClr>
                </a:solidFill>
                <a:latin typeface="Berlin Sans FB Demi" pitchFamily="34" charset="0"/>
              </a:rPr>
              <a:t>untuk</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tidak</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mencontoh</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hal</a:t>
            </a:r>
            <a:r>
              <a:rPr lang="en-US" sz="2300" dirty="0" smtClean="0">
                <a:solidFill>
                  <a:schemeClr val="accent3">
                    <a:lumMod val="50000"/>
                  </a:schemeClr>
                </a:solidFill>
                <a:latin typeface="Berlin Sans FB Demi" pitchFamily="34" charset="0"/>
              </a:rPr>
              <a:t> yang </a:t>
            </a:r>
            <a:r>
              <a:rPr lang="en-US" sz="2300" dirty="0" err="1" smtClean="0">
                <a:solidFill>
                  <a:schemeClr val="accent3">
                    <a:lumMod val="50000"/>
                  </a:schemeClr>
                </a:solidFill>
                <a:latin typeface="Berlin Sans FB Demi" pitchFamily="34" charset="0"/>
              </a:rPr>
              <a:t>berbahaya</a:t>
            </a:r>
            <a:r>
              <a:rPr lang="en-US" sz="2300" dirty="0" smtClean="0">
                <a:solidFill>
                  <a:schemeClr val="accent3">
                    <a:lumMod val="50000"/>
                  </a:schemeClr>
                </a:solidFill>
                <a:latin typeface="Berlin Sans FB Demi" pitchFamily="34" charset="0"/>
              </a:rPr>
              <a:t> </a:t>
            </a:r>
            <a:r>
              <a:rPr lang="en-US" sz="2300" dirty="0" err="1" smtClean="0">
                <a:solidFill>
                  <a:schemeClr val="accent3">
                    <a:lumMod val="50000"/>
                  </a:schemeClr>
                </a:solidFill>
                <a:latin typeface="Berlin Sans FB Demi" pitchFamily="34" charset="0"/>
              </a:rPr>
              <a:t>ini</a:t>
            </a:r>
            <a:r>
              <a:rPr lang="en-US" sz="2300" dirty="0" smtClean="0">
                <a:solidFill>
                  <a:schemeClr val="accent3">
                    <a:lumMod val="50000"/>
                  </a:schemeClr>
                </a:solidFill>
                <a:latin typeface="Berlin Sans FB Demi" pitchFamily="34" charset="0"/>
              </a:rPr>
              <a:t>. </a:t>
            </a:r>
            <a:endParaRPr lang="en-US" sz="2300" dirty="0">
              <a:solidFill>
                <a:srgbClr val="FF0000"/>
              </a:solidFill>
              <a:latin typeface="Berlin Sans FB Demi" pitchFamily="34" charset="0"/>
            </a:endParaRPr>
          </a:p>
        </p:txBody>
      </p:sp>
      <p:pic>
        <p:nvPicPr>
          <p:cNvPr id="3" name="Picture 2"/>
          <p:cNvPicPr>
            <a:picLocks noChangeAspect="1" noChangeArrowheads="1"/>
          </p:cNvPicPr>
          <p:nvPr/>
        </p:nvPicPr>
        <p:blipFill>
          <a:blip r:embed="rId4"/>
          <a:srcRect/>
          <a:stretch>
            <a:fillRect/>
          </a:stretch>
        </p:blipFill>
        <p:spPr bwMode="auto">
          <a:xfrm>
            <a:off x="1905000" y="3200400"/>
            <a:ext cx="5638800" cy="3733800"/>
          </a:xfrm>
          <a:prstGeom prst="rect">
            <a:avLst/>
          </a:prstGeom>
          <a:ln>
            <a:noFill/>
          </a:ln>
          <a:effectLst>
            <a:outerShdw blurRad="292100" dist="139700" dir="2700000" algn="tl" rotWithShape="0">
              <a:srgbClr val="333333">
                <a:alpha val="65000"/>
              </a:srgbClr>
            </a:outerShdw>
          </a:effectLst>
        </p:spPr>
      </p:pic>
      <p:pic>
        <p:nvPicPr>
          <p:cNvPr id="1028" name="Picture 4"/>
          <p:cNvPicPr>
            <a:picLocks noChangeAspect="1" noChangeArrowheads="1"/>
          </p:cNvPicPr>
          <p:nvPr/>
        </p:nvPicPr>
        <p:blipFill>
          <a:blip r:embed="rId5" cstate="email"/>
          <a:srcRect/>
          <a:stretch>
            <a:fillRect/>
          </a:stretch>
        </p:blipFill>
        <p:spPr bwMode="auto">
          <a:xfrm>
            <a:off x="6248400" y="4343400"/>
            <a:ext cx="3055938" cy="2514600"/>
          </a:xfrm>
          <a:prstGeom prst="rect">
            <a:avLst/>
          </a:prstGeom>
          <a:ln>
            <a:noFill/>
          </a:ln>
          <a:effectLst>
            <a:outerShdw blurRad="292100" dist="139700" dir="2700000" algn="tl" rotWithShape="0">
              <a:srgbClr val="333333">
                <a:alpha val="65000"/>
              </a:srgbClr>
            </a:outerShdw>
          </a:effectLst>
        </p:spPr>
      </p:pic>
      <p:pic>
        <p:nvPicPr>
          <p:cNvPr id="15" name="Picture 3"/>
          <p:cNvPicPr>
            <a:picLocks noChangeAspect="1" noChangeArrowheads="1"/>
          </p:cNvPicPr>
          <p:nvPr/>
        </p:nvPicPr>
        <p:blipFill>
          <a:blip r:embed="rId6"/>
          <a:stretch>
            <a:fillRect/>
          </a:stretch>
        </p:blipFill>
        <p:spPr bwMode="auto">
          <a:xfrm>
            <a:off x="-76200" y="4349750"/>
            <a:ext cx="3048000" cy="2505075"/>
          </a:xfrm>
          <a:prstGeom prst="rect">
            <a:avLst/>
          </a:prstGeom>
          <a:noFill/>
          <a:ln>
            <a:noFill/>
          </a:ln>
        </p:spPr>
      </p:pic>
      <p:sp>
        <p:nvSpPr>
          <p:cNvPr id="17" name="Right Arrow 16"/>
          <p:cNvSpPr/>
          <p:nvPr/>
        </p:nvSpPr>
        <p:spPr>
          <a:xfrm rot="3408732">
            <a:off x="970160" y="4536528"/>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slow" advClick="0" advTm="4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028"/>
                                        </p:tgtEl>
                                        <p:attrNameLst>
                                          <p:attrName>style.visibility</p:attrName>
                                        </p:attrNameLst>
                                      </p:cBhvr>
                                      <p:to>
                                        <p:strVal val="visible"/>
                                      </p:to>
                                    </p:set>
                                    <p:animEffect transition="in" filter="fade">
                                      <p:cBhvr>
                                        <p:cTn id="15" dur="2000"/>
                                        <p:tgtEl>
                                          <p:spTgt spid="10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85800" y="152400"/>
            <a:ext cx="7696200" cy="1231900"/>
            <a:chOff x="914400" y="4822208"/>
            <a:chExt cx="7696200" cy="1232848"/>
          </a:xfrm>
        </p:grpSpPr>
        <p:sp>
          <p:nvSpPr>
            <p:cNvPr id="8" name="Round Diagonal Corner Rectangle 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9" name="Round Diagonal Corner Rectangle 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0" name="Oval 9"/>
            <p:cNvSpPr/>
            <p:nvPr/>
          </p:nvSpPr>
          <p:spPr>
            <a:xfrm>
              <a:off x="7315200" y="4822208"/>
              <a:ext cx="1295400"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72707" name="Picture 2" descr="H:\GMTS\Logo Cambridge\CAMBRIDGE-4.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7253288" y="306388"/>
            <a:ext cx="990600" cy="904875"/>
          </a:xfrm>
          <a:prstGeom prst="rect">
            <a:avLst/>
          </a:prstGeom>
          <a:noFill/>
          <a:ln w="9525">
            <a:noFill/>
            <a:miter lim="800000"/>
            <a:headEnd/>
            <a:tailEnd/>
          </a:ln>
        </p:spPr>
      </p:pic>
      <p:sp>
        <p:nvSpPr>
          <p:cNvPr id="41989" name="Rectangle 14"/>
          <p:cNvSpPr>
            <a:spLocks noChangeArrowheads="1"/>
          </p:cNvSpPr>
          <p:nvPr/>
        </p:nvSpPr>
        <p:spPr bwMode="auto">
          <a:xfrm>
            <a:off x="5070982" y="693738"/>
            <a:ext cx="2013821" cy="461665"/>
          </a:xfrm>
          <a:prstGeom prst="rect">
            <a:avLst/>
          </a:prstGeom>
          <a:noFill/>
          <a:ln w="9525">
            <a:noFill/>
            <a:miter lim="800000"/>
            <a:headEnd/>
            <a:tailEnd/>
          </a:ln>
        </p:spPr>
        <p:txBody>
          <a:bodyPr wrap="none">
            <a:spAutoFit/>
          </a:bodyPr>
          <a:lstStyle/>
          <a:p>
            <a:pPr algn="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PERINGATAN</a:t>
            </a:r>
            <a:endParaRPr lang="id-ID" dirty="0">
              <a:effectLst>
                <a:outerShdw blurRad="38100" dist="38100" dir="2700000" algn="tl">
                  <a:srgbClr val="000000">
                    <a:alpha val="43137"/>
                  </a:srgbClr>
                </a:outerShdw>
              </a:effectLst>
            </a:endParaRPr>
          </a:p>
        </p:txBody>
      </p:sp>
      <p:sp>
        <p:nvSpPr>
          <p:cNvPr id="16" name="TextBox 15"/>
          <p:cNvSpPr txBox="1"/>
          <p:nvPr/>
        </p:nvSpPr>
        <p:spPr>
          <a:xfrm>
            <a:off x="2743200" y="6629400"/>
            <a:ext cx="304800" cy="215900"/>
          </a:xfrm>
          <a:prstGeom prst="rect">
            <a:avLst/>
          </a:prstGeom>
          <a:noFill/>
        </p:spPr>
        <p:txBody>
          <a:bodyPr>
            <a:spAutoFit/>
          </a:bodyPr>
          <a:lstStyle/>
          <a:p>
            <a:pPr>
              <a:defRPr/>
            </a:pPr>
            <a:r>
              <a:rPr lang="en-US" sz="800" dirty="0">
                <a:solidFill>
                  <a:schemeClr val="accent5">
                    <a:lumMod val="75000"/>
                  </a:schemeClr>
                </a:solidFill>
              </a:rPr>
              <a:t>.</a:t>
            </a:r>
          </a:p>
        </p:txBody>
      </p:sp>
      <p:sp>
        <p:nvSpPr>
          <p:cNvPr id="14" name="TextBox 13"/>
          <p:cNvSpPr txBox="1"/>
          <p:nvPr/>
        </p:nvSpPr>
        <p:spPr>
          <a:xfrm>
            <a:off x="484496" y="1434152"/>
            <a:ext cx="7924800" cy="1754188"/>
          </a:xfrm>
          <a:prstGeom prst="rect">
            <a:avLst/>
          </a:prstGeom>
          <a:noFill/>
        </p:spPr>
        <p:txBody>
          <a:bodyPr>
            <a:spAutoFit/>
          </a:bodyPr>
          <a:lstStyle/>
          <a:p>
            <a:pPr algn="r">
              <a:defRPr/>
            </a:pPr>
            <a:r>
              <a:rPr lang="en-US" sz="2800" u="sng" dirty="0">
                <a:solidFill>
                  <a:srgbClr val="FF0000"/>
                </a:solidFill>
                <a:latin typeface="Berlin Sans FB Demi" pitchFamily="34" charset="0"/>
              </a:rPr>
              <a:t>SANGAT BERBAHAYA </a:t>
            </a:r>
            <a:r>
              <a:rPr lang="en-US" sz="2300" u="sng" dirty="0">
                <a:solidFill>
                  <a:srgbClr val="FF0000"/>
                </a:solidFill>
                <a:latin typeface="Berlin Sans FB Demi" pitchFamily="34" charset="0"/>
              </a:rPr>
              <a:t>BAGI ANDA &amp; ORANG LAIN</a:t>
            </a:r>
          </a:p>
          <a:p>
            <a:pPr algn="r">
              <a:defRPr/>
            </a:pPr>
            <a:endParaRPr lang="en-US" sz="1100" dirty="0">
              <a:solidFill>
                <a:schemeClr val="accent3">
                  <a:lumMod val="50000"/>
                </a:schemeClr>
              </a:solidFill>
              <a:latin typeface="Berlin Sans FB Demi" pitchFamily="34" charset="0"/>
            </a:endParaRPr>
          </a:p>
          <a:p>
            <a:pPr algn="r">
              <a:defRPr/>
            </a:pPr>
            <a:r>
              <a:rPr lang="en-US" sz="2300" dirty="0">
                <a:solidFill>
                  <a:schemeClr val="accent3">
                    <a:lumMod val="50000"/>
                  </a:schemeClr>
                </a:solidFill>
                <a:latin typeface="Berlin Sans FB Demi" pitchFamily="34" charset="0"/>
              </a:rPr>
              <a:t>DILARANG MASUK GERBANG UTAMA CONDOMINIUM </a:t>
            </a:r>
          </a:p>
          <a:p>
            <a:pPr algn="r">
              <a:defRPr/>
            </a:pPr>
            <a:r>
              <a:rPr lang="en-US" sz="2300" dirty="0" err="1">
                <a:solidFill>
                  <a:schemeClr val="accent3">
                    <a:lumMod val="50000"/>
                  </a:schemeClr>
                </a:solidFill>
                <a:latin typeface="Berlin Sans FB Demi" pitchFamily="34" charset="0"/>
              </a:rPr>
              <a:t>dari</a:t>
            </a:r>
            <a:r>
              <a:rPr lang="en-US" sz="2300" dirty="0">
                <a:solidFill>
                  <a:schemeClr val="accent3">
                    <a:lumMod val="50000"/>
                  </a:schemeClr>
                </a:solidFill>
                <a:latin typeface="Berlin Sans FB Demi" pitchFamily="34" charset="0"/>
              </a:rPr>
              <a:t> </a:t>
            </a:r>
            <a:r>
              <a:rPr lang="en-US" sz="2300" dirty="0" err="1">
                <a:solidFill>
                  <a:schemeClr val="accent3">
                    <a:lumMod val="50000"/>
                  </a:schemeClr>
                </a:solidFill>
                <a:latin typeface="Berlin Sans FB Demi" pitchFamily="34" charset="0"/>
              </a:rPr>
              <a:t>jalur</a:t>
            </a:r>
            <a:r>
              <a:rPr lang="en-US" sz="2300" dirty="0">
                <a:solidFill>
                  <a:schemeClr val="accent3">
                    <a:lumMod val="50000"/>
                  </a:schemeClr>
                </a:solidFill>
                <a:latin typeface="Berlin Sans FB Demi" pitchFamily="34" charset="0"/>
              </a:rPr>
              <a:t> </a:t>
            </a:r>
            <a:r>
              <a:rPr lang="en-US" sz="2300" dirty="0" err="1">
                <a:solidFill>
                  <a:schemeClr val="accent3">
                    <a:lumMod val="50000"/>
                  </a:schemeClr>
                </a:solidFill>
                <a:latin typeface="Berlin Sans FB Demi" pitchFamily="34" charset="0"/>
              </a:rPr>
              <a:t>keluar</a:t>
            </a:r>
            <a:r>
              <a:rPr lang="en-US" sz="2300" dirty="0">
                <a:solidFill>
                  <a:schemeClr val="accent3">
                    <a:lumMod val="50000"/>
                  </a:schemeClr>
                </a:solidFill>
                <a:latin typeface="Berlin Sans FB Demi" pitchFamily="34" charset="0"/>
              </a:rPr>
              <a:t> Mall (Cambridge City Square) </a:t>
            </a:r>
          </a:p>
          <a:p>
            <a:pPr algn="r">
              <a:defRPr/>
            </a:pPr>
            <a:r>
              <a:rPr lang="en-US" sz="2300" dirty="0">
                <a:solidFill>
                  <a:srgbClr val="FF0000"/>
                </a:solidFill>
                <a:latin typeface="Berlin Sans FB Demi" pitchFamily="34" charset="0"/>
              </a:rPr>
              <a:t>-----</a:t>
            </a:r>
            <a:r>
              <a:rPr lang="en-US" sz="2300" dirty="0" err="1">
                <a:solidFill>
                  <a:srgbClr val="FF0000"/>
                </a:solidFill>
                <a:latin typeface="Berlin Sans FB Demi" pitchFamily="34" charset="0"/>
              </a:rPr>
              <a:t>Melawan</a:t>
            </a:r>
            <a:r>
              <a:rPr lang="en-US" sz="2300" dirty="0">
                <a:solidFill>
                  <a:srgbClr val="FF0000"/>
                </a:solidFill>
                <a:latin typeface="Berlin Sans FB Demi" pitchFamily="34" charset="0"/>
              </a:rPr>
              <a:t> </a:t>
            </a:r>
            <a:r>
              <a:rPr lang="en-US" sz="2300" dirty="0" err="1">
                <a:solidFill>
                  <a:srgbClr val="FF0000"/>
                </a:solidFill>
                <a:latin typeface="Berlin Sans FB Demi" pitchFamily="34" charset="0"/>
              </a:rPr>
              <a:t>Arah</a:t>
            </a:r>
            <a:r>
              <a:rPr lang="en-US" sz="2300" dirty="0">
                <a:solidFill>
                  <a:srgbClr val="FF0000"/>
                </a:solidFill>
                <a:latin typeface="Berlin Sans FB Demi" pitchFamily="34" charset="0"/>
              </a:rPr>
              <a:t> </a:t>
            </a:r>
            <a:r>
              <a:rPr lang="en-US" sz="2300" dirty="0" err="1">
                <a:solidFill>
                  <a:srgbClr val="FF0000"/>
                </a:solidFill>
                <a:latin typeface="Berlin Sans FB Demi" pitchFamily="34" charset="0"/>
              </a:rPr>
              <a:t>Melanggar</a:t>
            </a:r>
            <a:r>
              <a:rPr lang="en-US" sz="2300" dirty="0">
                <a:solidFill>
                  <a:srgbClr val="FF0000"/>
                </a:solidFill>
                <a:latin typeface="Berlin Sans FB Demi" pitchFamily="34" charset="0"/>
              </a:rPr>
              <a:t> </a:t>
            </a:r>
            <a:r>
              <a:rPr lang="en-US" sz="2300" dirty="0" err="1">
                <a:solidFill>
                  <a:srgbClr val="FF0000"/>
                </a:solidFill>
                <a:latin typeface="Berlin Sans FB Demi" pitchFamily="34" charset="0"/>
              </a:rPr>
              <a:t>Aturan</a:t>
            </a:r>
            <a:r>
              <a:rPr lang="en-US" sz="2300" dirty="0">
                <a:solidFill>
                  <a:srgbClr val="FF0000"/>
                </a:solidFill>
                <a:latin typeface="Berlin Sans FB Demi" pitchFamily="34" charset="0"/>
              </a:rPr>
              <a:t> </a:t>
            </a:r>
            <a:r>
              <a:rPr lang="en-US" sz="2300" dirty="0" err="1">
                <a:solidFill>
                  <a:srgbClr val="FF0000"/>
                </a:solidFill>
                <a:latin typeface="Berlin Sans FB Demi" pitchFamily="34" charset="0"/>
              </a:rPr>
              <a:t>Lalulintas</a:t>
            </a:r>
            <a:r>
              <a:rPr lang="en-US" sz="2300" dirty="0">
                <a:solidFill>
                  <a:srgbClr val="FF0000"/>
                </a:solidFill>
                <a:latin typeface="Berlin Sans FB Demi" pitchFamily="34" charset="0"/>
              </a:rPr>
              <a:t>-----</a:t>
            </a:r>
          </a:p>
        </p:txBody>
      </p:sp>
      <p:pic>
        <p:nvPicPr>
          <p:cNvPr id="3" name="Picture 2"/>
          <p:cNvPicPr>
            <a:picLocks noChangeAspect="1" noChangeArrowheads="1"/>
          </p:cNvPicPr>
          <p:nvPr/>
        </p:nvPicPr>
        <p:blipFill>
          <a:blip r:embed="rId4"/>
          <a:srcRect/>
          <a:stretch>
            <a:fillRect/>
          </a:stretch>
        </p:blipFill>
        <p:spPr bwMode="auto">
          <a:xfrm>
            <a:off x="1905000" y="3200400"/>
            <a:ext cx="5638800" cy="3733800"/>
          </a:xfrm>
          <a:prstGeom prst="rect">
            <a:avLst/>
          </a:prstGeom>
          <a:ln>
            <a:noFill/>
          </a:ln>
          <a:effectLst>
            <a:outerShdw blurRad="292100" dist="139700" dir="2700000" algn="tl" rotWithShape="0">
              <a:srgbClr val="333333">
                <a:alpha val="65000"/>
              </a:srgbClr>
            </a:outerShdw>
          </a:effectLst>
        </p:spPr>
      </p:pic>
      <p:pic>
        <p:nvPicPr>
          <p:cNvPr id="1028" name="Picture 4"/>
          <p:cNvPicPr>
            <a:picLocks noChangeAspect="1" noChangeArrowheads="1"/>
          </p:cNvPicPr>
          <p:nvPr/>
        </p:nvPicPr>
        <p:blipFill>
          <a:blip r:embed="rId5" cstate="email"/>
          <a:srcRect/>
          <a:stretch>
            <a:fillRect/>
          </a:stretch>
        </p:blipFill>
        <p:spPr bwMode="auto">
          <a:xfrm>
            <a:off x="6248400" y="4343400"/>
            <a:ext cx="3055938" cy="2514600"/>
          </a:xfrm>
          <a:prstGeom prst="rect">
            <a:avLst/>
          </a:prstGeom>
          <a:ln>
            <a:noFill/>
          </a:ln>
          <a:effectLst>
            <a:outerShdw blurRad="292100" dist="139700" dir="2700000" algn="tl" rotWithShape="0">
              <a:srgbClr val="333333">
                <a:alpha val="65000"/>
              </a:srgbClr>
            </a:outerShdw>
          </a:effectLst>
        </p:spPr>
      </p:pic>
      <p:pic>
        <p:nvPicPr>
          <p:cNvPr id="15" name="Picture 3"/>
          <p:cNvPicPr>
            <a:picLocks noChangeAspect="1" noChangeArrowheads="1"/>
          </p:cNvPicPr>
          <p:nvPr/>
        </p:nvPicPr>
        <p:blipFill>
          <a:blip r:embed="rId6"/>
          <a:stretch>
            <a:fillRect/>
          </a:stretch>
        </p:blipFill>
        <p:spPr bwMode="auto">
          <a:xfrm>
            <a:off x="-76200" y="4349750"/>
            <a:ext cx="3048000" cy="2505075"/>
          </a:xfrm>
          <a:prstGeom prst="rect">
            <a:avLst/>
          </a:prstGeom>
          <a:noFill/>
          <a:ln>
            <a:noFill/>
          </a:ln>
        </p:spPr>
      </p:pic>
      <p:sp>
        <p:nvSpPr>
          <p:cNvPr id="17" name="Right Arrow 16"/>
          <p:cNvSpPr/>
          <p:nvPr/>
        </p:nvSpPr>
        <p:spPr>
          <a:xfrm rot="3408732">
            <a:off x="970160" y="4536528"/>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slow" advClick="0" advTm="4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028"/>
                                        </p:tgtEl>
                                        <p:attrNameLst>
                                          <p:attrName>style.visibility</p:attrName>
                                        </p:attrNameLst>
                                      </p:cBhvr>
                                      <p:to>
                                        <p:strVal val="visible"/>
                                      </p:to>
                                    </p:set>
                                    <p:animEffect transition="in" filter="fade">
                                      <p:cBhvr>
                                        <p:cTn id="15" dur="2000"/>
                                        <p:tgtEl>
                                          <p:spTgt spid="10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2700000" scaled="1"/>
          <a:tileRect/>
        </a:gradFill>
        <a:effectLst/>
      </p:bgPr>
    </p:bg>
    <p:spTree>
      <p:nvGrpSpPr>
        <p:cNvPr id="1" name=""/>
        <p:cNvGrpSpPr/>
        <p:nvPr/>
      </p:nvGrpSpPr>
      <p:grpSpPr>
        <a:xfrm>
          <a:off x="0" y="0"/>
          <a:ext cx="0" cy="0"/>
          <a:chOff x="0" y="0"/>
          <a:chExt cx="0" cy="0"/>
        </a:xfrm>
      </p:grpSpPr>
      <p:grpSp>
        <p:nvGrpSpPr>
          <p:cNvPr id="56322" name="Group 6"/>
          <p:cNvGrpSpPr>
            <a:grpSpLocks/>
          </p:cNvGrpSpPr>
          <p:nvPr/>
        </p:nvGrpSpPr>
        <p:grpSpPr bwMode="auto">
          <a:xfrm>
            <a:off x="838200" y="5395913"/>
            <a:ext cx="7696200" cy="1233487"/>
            <a:chOff x="914400" y="4822208"/>
            <a:chExt cx="7696200" cy="1232848"/>
          </a:xfrm>
        </p:grpSpPr>
        <p:sp>
          <p:nvSpPr>
            <p:cNvPr id="8" name="Round Diagonal Corner Rectangle 7"/>
            <p:cNvSpPr/>
            <p:nvPr/>
          </p:nvSpPr>
          <p:spPr>
            <a:xfrm>
              <a:off x="914400" y="5342638"/>
              <a:ext cx="7253288" cy="712418"/>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schemeClr val="tx1"/>
                  </a:solidFill>
                </a:rPr>
                <a:t>.……………  </a:t>
              </a:r>
              <a:endParaRPr lang="en-US" dirty="0">
                <a:ln w="10541" cmpd="sng">
                  <a:noFill/>
                  <a:prstDash val="solid"/>
                </a:ln>
                <a:solidFill>
                  <a:schemeClr val="tx1"/>
                </a:solidFill>
              </a:endParaRPr>
            </a:p>
          </p:txBody>
        </p:sp>
        <p:sp>
          <p:nvSpPr>
            <p:cNvPr id="9" name="Round Diagonal Corner Rectangle 8"/>
            <p:cNvSpPr/>
            <p:nvPr/>
          </p:nvSpPr>
          <p:spPr>
            <a:xfrm>
              <a:off x="990600" y="5244264"/>
              <a:ext cx="7510463" cy="761605"/>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sz="2400" b="1" dirty="0">
                  <a:ln w="10541" cmpd="sng">
                    <a:noFill/>
                    <a:prstDash val="solid"/>
                  </a:ln>
                  <a:solidFill>
                    <a:srgbClr val="006600"/>
                  </a:solidFill>
                </a:rPr>
                <a:t>For Family for Life</a:t>
              </a:r>
              <a:r>
                <a:rPr lang="en-US" b="1" dirty="0">
                  <a:ln w="10541" cmpd="sng">
                    <a:noFill/>
                    <a:prstDash val="solid"/>
                  </a:ln>
                  <a:solidFill>
                    <a:srgbClr val="006600"/>
                  </a:solidFill>
                </a:rPr>
                <a:t> </a:t>
              </a:r>
              <a:r>
                <a:rPr lang="en-US" b="1" dirty="0">
                  <a:ln w="10541" cmpd="sng">
                    <a:noFill/>
                    <a:prstDash val="solid"/>
                  </a:ln>
                  <a:solidFill>
                    <a:schemeClr val="accent3">
                      <a:lumMod val="20000"/>
                      <a:lumOff val="80000"/>
                    </a:schemeClr>
                  </a:solidFill>
                </a:rPr>
                <a:t>..……</a:t>
              </a:r>
              <a:r>
                <a:rPr lang="en-US" b="1" dirty="0">
                  <a:ln w="10541" cmpd="sng">
                    <a:noFill/>
                    <a:prstDash val="solid"/>
                  </a:ln>
                  <a:solidFill>
                    <a:schemeClr val="tx1"/>
                  </a:solidFill>
                </a:rPr>
                <a:t>………  </a:t>
              </a:r>
              <a:endParaRPr lang="en-US" dirty="0">
                <a:ln w="10541" cmpd="sng">
                  <a:noFill/>
                  <a:prstDash val="solid"/>
                </a:ln>
                <a:solidFill>
                  <a:schemeClr val="tx1"/>
                </a:solidFill>
              </a:endParaRPr>
            </a:p>
          </p:txBody>
        </p:sp>
        <p:sp>
          <p:nvSpPr>
            <p:cNvPr id="10" name="Oval 9"/>
            <p:cNvSpPr/>
            <p:nvPr/>
          </p:nvSpPr>
          <p:spPr>
            <a:xfrm>
              <a:off x="7315200" y="4822208"/>
              <a:ext cx="1295400" cy="1218568"/>
            </a:xfrm>
            <a:prstGeom prst="ellipse">
              <a:avLst/>
            </a:prstGeom>
            <a:solidFill>
              <a:schemeClr val="tx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5841" name="Rectangle 1"/>
          <p:cNvSpPr>
            <a:spLocks noChangeArrowheads="1"/>
          </p:cNvSpPr>
          <p:nvPr/>
        </p:nvSpPr>
        <p:spPr bwMode="auto">
          <a:xfrm>
            <a:off x="623668" y="-145940"/>
            <a:ext cx="7848600" cy="2154436"/>
          </a:xfrm>
          <a:prstGeom prst="rect">
            <a:avLst/>
          </a:prstGeom>
          <a:noFill/>
          <a:ln w="9525">
            <a:noFill/>
            <a:miter lim="800000"/>
            <a:headEnd/>
            <a:tailEnd/>
          </a:ln>
          <a:effectLst/>
        </p:spPr>
        <p:txBody>
          <a:bodyPr anchor="ctr">
            <a:spAutoFit/>
            <a:scene3d>
              <a:camera prst="orthographicFront"/>
              <a:lightRig rig="threePt" dir="t"/>
            </a:scene3d>
            <a:sp3d extrusionH="57150">
              <a:bevelT w="38100" h="38100" prst="angle"/>
            </a:sp3d>
          </a:bodyPr>
          <a:lstStyle/>
          <a:p>
            <a:pPr algn="r" eaLnBrk="0" hangingPunct="0">
              <a:defRPr/>
            </a:pPr>
            <a:r>
              <a:rPr lang="en-US" sz="2000" b="1" dirty="0" smtClean="0">
                <a:latin typeface="Footlight MT Light" pitchFamily="18" charset="0"/>
                <a:ea typeface="Calibri" pitchFamily="34" charset="0"/>
                <a:cs typeface="Times New Roman" pitchFamily="18" charset="0"/>
              </a:rPr>
              <a:t>(November 2012</a:t>
            </a:r>
            <a:r>
              <a:rPr lang="en-US" sz="2000" b="1" dirty="0">
                <a:latin typeface="Footlight MT Light" pitchFamily="18" charset="0"/>
                <a:ea typeface="Calibri" pitchFamily="34" charset="0"/>
                <a:cs typeface="Times New Roman" pitchFamily="18" charset="0"/>
              </a:rPr>
              <a:t>) </a:t>
            </a:r>
            <a:r>
              <a:rPr lang="en-US" sz="8000" b="1" dirty="0">
                <a:solidFill>
                  <a:srgbClr val="FFFF00"/>
                </a:solidFill>
                <a:latin typeface="Footlight MT Light" pitchFamily="18" charset="0"/>
                <a:ea typeface="Calibri" pitchFamily="34" charset="0"/>
                <a:cs typeface="Times New Roman" pitchFamily="18" charset="0"/>
              </a:rPr>
              <a:t>IN</a:t>
            </a:r>
            <a:r>
              <a:rPr lang="en-US" sz="5400" b="1" dirty="0">
                <a:solidFill>
                  <a:srgbClr val="FFFF00"/>
                </a:solidFill>
                <a:latin typeface="Footlight MT Light" pitchFamily="18" charset="0"/>
                <a:ea typeface="Calibri" pitchFamily="34" charset="0"/>
                <a:cs typeface="Times New Roman" pitchFamily="18" charset="0"/>
              </a:rPr>
              <a:t>SIDE</a:t>
            </a:r>
            <a:r>
              <a:rPr lang="en-US" sz="2600" b="1" dirty="0">
                <a:solidFill>
                  <a:srgbClr val="FFFF00"/>
                </a:solidFill>
                <a:latin typeface="Footlight MT Light" pitchFamily="18" charset="0"/>
                <a:ea typeface="Calibri" pitchFamily="34" charset="0"/>
                <a:cs typeface="Times New Roman" pitchFamily="18" charset="0"/>
              </a:rPr>
              <a:t> </a:t>
            </a:r>
          </a:p>
          <a:p>
            <a:pPr algn="r" eaLnBrk="0" hangingPunct="0">
              <a:defRPr/>
            </a:pPr>
            <a:r>
              <a:rPr lang="en-US" sz="2800" b="1" dirty="0">
                <a:solidFill>
                  <a:srgbClr val="FFFF00"/>
                </a:solidFill>
                <a:latin typeface="Footlight MT Light" pitchFamily="18" charset="0"/>
                <a:ea typeface="Calibri" pitchFamily="34" charset="0"/>
                <a:cs typeface="Times New Roman" pitchFamily="18" charset="0"/>
              </a:rPr>
              <a:t>The Cambridge Condominium</a:t>
            </a:r>
          </a:p>
          <a:p>
            <a:pPr algn="r" eaLnBrk="0" hangingPunct="0">
              <a:defRPr/>
            </a:pPr>
            <a:r>
              <a:rPr lang="en-US" sz="2600" b="1" dirty="0">
                <a:solidFill>
                  <a:srgbClr val="FFFF00"/>
                </a:solidFill>
                <a:latin typeface="Footlight MT Light" pitchFamily="18" charset="0"/>
                <a:ea typeface="Calibri" pitchFamily="34" charset="0"/>
                <a:cs typeface="Times New Roman" pitchFamily="18" charset="0"/>
              </a:rPr>
              <a:t> </a:t>
            </a:r>
            <a:endParaRPr lang="id-ID" dirty="0">
              <a:solidFill>
                <a:srgbClr val="FFFF00"/>
              </a:solidFill>
              <a:latin typeface="Arial" pitchFamily="34" charset="0"/>
            </a:endParaRPr>
          </a:p>
        </p:txBody>
      </p:sp>
      <p:cxnSp>
        <p:nvCxnSpPr>
          <p:cNvPr id="12" name="Straight Connector 11"/>
          <p:cNvCxnSpPr/>
          <p:nvPr/>
        </p:nvCxnSpPr>
        <p:spPr>
          <a:xfrm rot="10800000">
            <a:off x="609600" y="1073150"/>
            <a:ext cx="7772400" cy="0"/>
          </a:xfrm>
          <a:prstGeom prst="line">
            <a:avLst/>
          </a:prstGeom>
        </p:spPr>
        <p:style>
          <a:lnRef idx="2">
            <a:schemeClr val="accent1"/>
          </a:lnRef>
          <a:fillRef idx="0">
            <a:schemeClr val="accent1"/>
          </a:fillRef>
          <a:effectRef idx="1">
            <a:schemeClr val="accent1"/>
          </a:effectRef>
          <a:fontRef idx="minor">
            <a:schemeClr val="tx1"/>
          </a:fontRef>
        </p:style>
      </p:cxnSp>
      <p:pic>
        <p:nvPicPr>
          <p:cNvPr id="56325"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405688" y="5516563"/>
            <a:ext cx="990600" cy="906462"/>
          </a:xfrm>
          <a:prstGeom prst="rect">
            <a:avLst/>
          </a:prstGeom>
          <a:noFill/>
          <a:ln w="9525">
            <a:noFill/>
            <a:miter lim="800000"/>
            <a:headEnd/>
            <a:tailEnd/>
          </a:ln>
        </p:spPr>
      </p:pic>
      <p:sp>
        <p:nvSpPr>
          <p:cNvPr id="31750" name="TextBox 13"/>
          <p:cNvSpPr txBox="1">
            <a:spLocks noChangeArrowheads="1"/>
          </p:cNvSpPr>
          <p:nvPr/>
        </p:nvSpPr>
        <p:spPr bwMode="auto">
          <a:xfrm>
            <a:off x="533400" y="990600"/>
            <a:ext cx="8305800" cy="4185761"/>
          </a:xfrm>
          <a:prstGeom prst="rect">
            <a:avLst/>
          </a:prstGeom>
          <a:noFill/>
          <a:ln w="9525">
            <a:noFill/>
            <a:miter lim="800000"/>
            <a:headEnd/>
            <a:tailEnd/>
          </a:ln>
        </p:spPr>
        <p:txBody>
          <a:bodyPr>
            <a:spAutoFit/>
          </a:bodyPr>
          <a:lstStyle/>
          <a:p>
            <a:pPr>
              <a:defRPr/>
            </a:pPr>
            <a:endParaRPr lang="en-US" sz="2400" u="sng" dirty="0">
              <a:latin typeface="Brush Script Std" pitchFamily="50" charset="0"/>
            </a:endParaRPr>
          </a:p>
          <a:p>
            <a:pPr>
              <a:defRPr/>
            </a:pPr>
            <a:endParaRPr lang="en-US" dirty="0"/>
          </a:p>
          <a:p>
            <a:pPr>
              <a:defRPr/>
            </a:pPr>
            <a:r>
              <a:rPr lang="en-US" sz="2000" b="1" u="sng" dirty="0"/>
              <a:t>Info INSIDE </a:t>
            </a:r>
            <a:r>
              <a:rPr lang="en-US" sz="2000" b="1" u="sng" dirty="0" smtClean="0"/>
              <a:t> / News </a:t>
            </a:r>
            <a:r>
              <a:rPr lang="en-US" sz="2000" b="1" u="sng" dirty="0"/>
              <a:t>of INSIDE </a:t>
            </a:r>
          </a:p>
          <a:p>
            <a:pPr>
              <a:defRPr/>
            </a:pPr>
            <a:endParaRPr lang="en-US" sz="1000" dirty="0"/>
          </a:p>
          <a:p>
            <a:pPr>
              <a:defRPr/>
            </a:pPr>
            <a:r>
              <a:rPr lang="en-US" sz="2000" dirty="0" err="1"/>
              <a:t>Untuk</a:t>
            </a:r>
            <a:r>
              <a:rPr lang="en-US" sz="2000" dirty="0"/>
              <a:t> info INSIDE yang </a:t>
            </a:r>
            <a:r>
              <a:rPr lang="en-US" sz="2000" dirty="0" err="1"/>
              <a:t>di</a:t>
            </a:r>
            <a:r>
              <a:rPr lang="en-US" sz="2000" dirty="0"/>
              <a:t> </a:t>
            </a:r>
            <a:r>
              <a:rPr lang="en-US" sz="2000" dirty="0" err="1"/>
              <a:t>tampilkan</a:t>
            </a:r>
            <a:r>
              <a:rPr lang="en-US" sz="2000" dirty="0"/>
              <a:t> </a:t>
            </a:r>
            <a:r>
              <a:rPr lang="en-US" sz="2000" dirty="0" err="1"/>
              <a:t>di</a:t>
            </a:r>
            <a:r>
              <a:rPr lang="en-US" sz="2000" dirty="0"/>
              <a:t> Resident Info TV Channel </a:t>
            </a:r>
            <a:r>
              <a:rPr lang="en-US" sz="2000" dirty="0" err="1"/>
              <a:t>pada</a:t>
            </a:r>
            <a:r>
              <a:rPr lang="en-US" sz="2000" dirty="0"/>
              <a:t> </a:t>
            </a:r>
            <a:r>
              <a:rPr lang="en-US" sz="2000" dirty="0" err="1"/>
              <a:t>bulan-bulan</a:t>
            </a:r>
            <a:r>
              <a:rPr lang="en-US" sz="2000" dirty="0"/>
              <a:t> </a:t>
            </a:r>
            <a:r>
              <a:rPr lang="en-US" sz="2000" dirty="0" err="1"/>
              <a:t>sebelumnya</a:t>
            </a:r>
            <a:r>
              <a:rPr lang="en-US" sz="2000" dirty="0"/>
              <a:t>, </a:t>
            </a:r>
            <a:r>
              <a:rPr lang="en-US" sz="2000" dirty="0" err="1"/>
              <a:t>dapat</a:t>
            </a:r>
            <a:r>
              <a:rPr lang="en-US" sz="2000" dirty="0"/>
              <a:t> </a:t>
            </a:r>
            <a:r>
              <a:rPr lang="en-US" sz="2000" dirty="0" err="1"/>
              <a:t>dilihat</a:t>
            </a:r>
            <a:r>
              <a:rPr lang="en-US" sz="2000" dirty="0"/>
              <a:t> </a:t>
            </a:r>
            <a:r>
              <a:rPr lang="en-US" sz="2000" dirty="0" err="1"/>
              <a:t>kembali</a:t>
            </a:r>
            <a:r>
              <a:rPr lang="en-US" sz="2000" dirty="0"/>
              <a:t> </a:t>
            </a:r>
            <a:r>
              <a:rPr lang="en-US" sz="2000" dirty="0" err="1"/>
              <a:t>di</a:t>
            </a:r>
            <a:r>
              <a:rPr lang="en-US" sz="2000" dirty="0"/>
              <a:t> </a:t>
            </a:r>
            <a:r>
              <a:rPr lang="en-US" sz="2000" u="sng" dirty="0">
                <a:solidFill>
                  <a:schemeClr val="accent5">
                    <a:lumMod val="60000"/>
                    <a:lumOff val="40000"/>
                  </a:schemeClr>
                </a:solidFill>
              </a:rPr>
              <a:t>www.cambridge.co.id</a:t>
            </a:r>
          </a:p>
          <a:p>
            <a:pPr>
              <a:defRPr/>
            </a:pPr>
            <a:r>
              <a:rPr lang="en-US" sz="2000" dirty="0" err="1">
                <a:solidFill>
                  <a:srgbClr val="FFFF00"/>
                </a:solidFill>
              </a:rPr>
              <a:t>Terutama</a:t>
            </a:r>
            <a:r>
              <a:rPr lang="en-US" sz="2000" dirty="0">
                <a:solidFill>
                  <a:srgbClr val="FFFF00"/>
                </a:solidFill>
              </a:rPr>
              <a:t> </a:t>
            </a:r>
            <a:r>
              <a:rPr lang="en-US" sz="2000" dirty="0" err="1">
                <a:solidFill>
                  <a:srgbClr val="FFFF00"/>
                </a:solidFill>
              </a:rPr>
              <a:t>bagi</a:t>
            </a:r>
            <a:r>
              <a:rPr lang="en-US" sz="2000" dirty="0">
                <a:solidFill>
                  <a:srgbClr val="FFFF00"/>
                </a:solidFill>
              </a:rPr>
              <a:t> Resident </a:t>
            </a:r>
            <a:r>
              <a:rPr lang="en-US" sz="2000" dirty="0" err="1">
                <a:solidFill>
                  <a:srgbClr val="FFFF00"/>
                </a:solidFill>
              </a:rPr>
              <a:t>baru</a:t>
            </a:r>
            <a:r>
              <a:rPr lang="en-US" sz="2000" dirty="0">
                <a:solidFill>
                  <a:srgbClr val="FFFF00"/>
                </a:solidFill>
              </a:rPr>
              <a:t>, </a:t>
            </a:r>
            <a:r>
              <a:rPr lang="en-US" sz="2000" dirty="0" err="1">
                <a:solidFill>
                  <a:srgbClr val="FFFF00"/>
                </a:solidFill>
              </a:rPr>
              <a:t>diwajibkan</a:t>
            </a:r>
            <a:r>
              <a:rPr lang="en-US" sz="2000" dirty="0">
                <a:solidFill>
                  <a:srgbClr val="FFFF00"/>
                </a:solidFill>
              </a:rPr>
              <a:t> </a:t>
            </a:r>
            <a:r>
              <a:rPr lang="en-US" sz="2000" dirty="0" err="1">
                <a:solidFill>
                  <a:srgbClr val="FFFF00"/>
                </a:solidFill>
              </a:rPr>
              <a:t>untuk</a:t>
            </a:r>
            <a:r>
              <a:rPr lang="en-US" sz="2000" dirty="0">
                <a:solidFill>
                  <a:srgbClr val="FFFF00"/>
                </a:solidFill>
              </a:rPr>
              <a:t> </a:t>
            </a:r>
            <a:r>
              <a:rPr lang="en-US" sz="2000" dirty="0" err="1">
                <a:solidFill>
                  <a:srgbClr val="FFFF00"/>
                </a:solidFill>
              </a:rPr>
              <a:t>membaca</a:t>
            </a:r>
            <a:r>
              <a:rPr lang="en-US" sz="2000" dirty="0">
                <a:solidFill>
                  <a:srgbClr val="FFFF00"/>
                </a:solidFill>
              </a:rPr>
              <a:t> </a:t>
            </a:r>
            <a:r>
              <a:rPr lang="en-US" sz="2000" dirty="0" err="1">
                <a:solidFill>
                  <a:srgbClr val="FFFF00"/>
                </a:solidFill>
              </a:rPr>
              <a:t>dan</a:t>
            </a:r>
            <a:r>
              <a:rPr lang="en-US" sz="2000" dirty="0">
                <a:solidFill>
                  <a:srgbClr val="FFFF00"/>
                </a:solidFill>
              </a:rPr>
              <a:t> </a:t>
            </a:r>
            <a:r>
              <a:rPr lang="en-US" sz="2000" dirty="0" err="1">
                <a:solidFill>
                  <a:srgbClr val="FFFF00"/>
                </a:solidFill>
              </a:rPr>
              <a:t>memahaminya</a:t>
            </a:r>
            <a:r>
              <a:rPr lang="en-US" sz="2000" dirty="0">
                <a:solidFill>
                  <a:srgbClr val="FFFF00"/>
                </a:solidFill>
              </a:rPr>
              <a:t> </a:t>
            </a:r>
            <a:r>
              <a:rPr lang="en-US" sz="2000" dirty="0" err="1">
                <a:solidFill>
                  <a:srgbClr val="FFFF00"/>
                </a:solidFill>
              </a:rPr>
              <a:t>serta</a:t>
            </a:r>
            <a:r>
              <a:rPr lang="en-US" sz="2000" dirty="0">
                <a:solidFill>
                  <a:srgbClr val="FFFF00"/>
                </a:solidFill>
              </a:rPr>
              <a:t> </a:t>
            </a:r>
            <a:r>
              <a:rPr lang="en-US" sz="2000" dirty="0" err="1">
                <a:solidFill>
                  <a:srgbClr val="FFFF00"/>
                </a:solidFill>
              </a:rPr>
              <a:t>mensosialisasikan</a:t>
            </a:r>
            <a:r>
              <a:rPr lang="en-US" sz="2000" dirty="0">
                <a:solidFill>
                  <a:srgbClr val="FFFF00"/>
                </a:solidFill>
              </a:rPr>
              <a:t> </a:t>
            </a:r>
            <a:r>
              <a:rPr lang="en-US" sz="2000" dirty="0" err="1">
                <a:solidFill>
                  <a:srgbClr val="FFFF00"/>
                </a:solidFill>
              </a:rPr>
              <a:t>kepada</a:t>
            </a:r>
            <a:r>
              <a:rPr lang="en-US" sz="2000" dirty="0">
                <a:solidFill>
                  <a:srgbClr val="FFFF00"/>
                </a:solidFill>
              </a:rPr>
              <a:t> </a:t>
            </a:r>
            <a:r>
              <a:rPr lang="en-US" sz="2000" dirty="0" err="1">
                <a:solidFill>
                  <a:srgbClr val="FFFF00"/>
                </a:solidFill>
              </a:rPr>
              <a:t>seluruh</a:t>
            </a:r>
            <a:r>
              <a:rPr lang="en-US" sz="2000" dirty="0">
                <a:solidFill>
                  <a:srgbClr val="FFFF00"/>
                </a:solidFill>
              </a:rPr>
              <a:t> </a:t>
            </a:r>
            <a:r>
              <a:rPr lang="en-US" sz="2000" dirty="0" err="1">
                <a:solidFill>
                  <a:srgbClr val="FFFF00"/>
                </a:solidFill>
              </a:rPr>
              <a:t>keluarga</a:t>
            </a:r>
            <a:r>
              <a:rPr lang="en-US" sz="2000" dirty="0">
                <a:solidFill>
                  <a:srgbClr val="FFFF00"/>
                </a:solidFill>
              </a:rPr>
              <a:t> </a:t>
            </a:r>
            <a:r>
              <a:rPr lang="en-US" sz="2000" dirty="0" err="1">
                <a:solidFill>
                  <a:srgbClr val="FFFF00"/>
                </a:solidFill>
              </a:rPr>
              <a:t>dan</a:t>
            </a:r>
            <a:r>
              <a:rPr lang="en-US" sz="2000" dirty="0">
                <a:solidFill>
                  <a:srgbClr val="FFFF00"/>
                </a:solidFill>
              </a:rPr>
              <a:t> </a:t>
            </a:r>
            <a:r>
              <a:rPr lang="en-US" sz="2000" dirty="0" err="1">
                <a:solidFill>
                  <a:srgbClr val="FFFF00"/>
                </a:solidFill>
              </a:rPr>
              <a:t>pekerja-pekerjanya</a:t>
            </a:r>
            <a:r>
              <a:rPr lang="en-US" sz="2000" dirty="0">
                <a:solidFill>
                  <a:srgbClr val="FFFF00"/>
                </a:solidFill>
              </a:rPr>
              <a:t>.  </a:t>
            </a:r>
          </a:p>
          <a:p>
            <a:pPr>
              <a:defRPr/>
            </a:pPr>
            <a:endParaRPr lang="en-US" sz="2000" dirty="0">
              <a:solidFill>
                <a:srgbClr val="FFFF00"/>
              </a:solidFill>
            </a:endParaRPr>
          </a:p>
          <a:p>
            <a:pPr>
              <a:defRPr/>
            </a:pPr>
            <a:endParaRPr lang="en-US" sz="2000" dirty="0">
              <a:solidFill>
                <a:srgbClr val="FFFF00"/>
              </a:solidFill>
            </a:endParaRPr>
          </a:p>
          <a:p>
            <a:pPr>
              <a:defRPr/>
            </a:pPr>
            <a:endParaRPr lang="en-US" sz="2400" dirty="0"/>
          </a:p>
          <a:p>
            <a:pPr>
              <a:defRPr/>
            </a:pPr>
            <a:endParaRPr lang="en-US" sz="800" dirty="0"/>
          </a:p>
          <a:p>
            <a:pPr>
              <a:defRPr/>
            </a:pPr>
            <a:endParaRPr lang="en-US" sz="400" b="1" dirty="0"/>
          </a:p>
          <a:p>
            <a:pPr>
              <a:defRPr/>
            </a:pPr>
            <a:endParaRPr lang="en-US" dirty="0"/>
          </a:p>
        </p:txBody>
      </p:sp>
      <p:sp>
        <p:nvSpPr>
          <p:cNvPr id="11" name="Rectangle 10"/>
          <p:cNvSpPr/>
          <p:nvPr/>
        </p:nvSpPr>
        <p:spPr>
          <a:xfrm>
            <a:off x="533400" y="3886200"/>
            <a:ext cx="8305800" cy="1631216"/>
          </a:xfrm>
          <a:prstGeom prst="rect">
            <a:avLst/>
          </a:prstGeom>
        </p:spPr>
        <p:txBody>
          <a:bodyPr>
            <a:spAutoFit/>
          </a:bodyPr>
          <a:lstStyle/>
          <a:p>
            <a:pPr>
              <a:defRPr/>
            </a:pPr>
            <a:r>
              <a:rPr lang="en-US" sz="2000" dirty="0"/>
              <a:t>Please visit our </a:t>
            </a:r>
            <a:r>
              <a:rPr lang="en-US" sz="2000" dirty="0" smtClean="0"/>
              <a:t>website at </a:t>
            </a:r>
            <a:r>
              <a:rPr lang="en-US" sz="2000" dirty="0"/>
              <a:t>: </a:t>
            </a:r>
            <a:r>
              <a:rPr lang="en-US" sz="2000" u="sng" dirty="0">
                <a:solidFill>
                  <a:schemeClr val="accent5">
                    <a:lumMod val="60000"/>
                    <a:lumOff val="40000"/>
                  </a:schemeClr>
                </a:solidFill>
              </a:rPr>
              <a:t>www.cambridge.co.id</a:t>
            </a:r>
            <a:endParaRPr lang="en-US" sz="2000" dirty="0"/>
          </a:p>
          <a:p>
            <a:pPr>
              <a:defRPr/>
            </a:pPr>
            <a:r>
              <a:rPr lang="en-US" sz="2000" dirty="0" smtClean="0"/>
              <a:t>To update previous and current events, You are required to pass on every detail of Information to your family members as well as to your private workers (</a:t>
            </a:r>
            <a:r>
              <a:rPr lang="en-US" sz="2000" dirty="0" err="1" smtClean="0"/>
              <a:t>i.e</a:t>
            </a:r>
            <a:r>
              <a:rPr lang="en-US" sz="2000" dirty="0" smtClean="0"/>
              <a:t> maids, drivers etc).</a:t>
            </a:r>
          </a:p>
          <a:p>
            <a:pPr>
              <a:defRPr/>
            </a:pPr>
            <a:r>
              <a:rPr lang="en-US" sz="2000" dirty="0" smtClean="0">
                <a:solidFill>
                  <a:srgbClr val="FFFF00"/>
                </a:solidFill>
              </a:rPr>
              <a:t>Your COOPERATION on this matter is highly appreciated.</a:t>
            </a:r>
            <a:endParaRPr lang="en-US" sz="2000" dirty="0">
              <a:solidFill>
                <a:srgbClr val="FFFF00"/>
              </a:solidFill>
            </a:endParaRPr>
          </a:p>
        </p:txBody>
      </p:sp>
    </p:spTree>
  </p:cSld>
  <p:clrMapOvr>
    <a:masterClrMapping/>
  </p:clrMapOvr>
  <p:transition spd="slow" advClick="0" advTm="4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1750"/>
                                        </p:tgtEl>
                                        <p:attrNameLst>
                                          <p:attrName>style.visibility</p:attrName>
                                        </p:attrNameLst>
                                      </p:cBhvr>
                                      <p:to>
                                        <p:strVal val="visible"/>
                                      </p:to>
                                    </p:set>
                                    <p:anim calcmode="lin" valueType="num">
                                      <p:cBhvr additive="base">
                                        <p:cTn id="7" dur="3000" fill="hold"/>
                                        <p:tgtEl>
                                          <p:spTgt spid="31750"/>
                                        </p:tgtEl>
                                        <p:attrNameLst>
                                          <p:attrName>ppt_x</p:attrName>
                                        </p:attrNameLst>
                                      </p:cBhvr>
                                      <p:tavLst>
                                        <p:tav tm="0">
                                          <p:val>
                                            <p:strVal val="#ppt_x"/>
                                          </p:val>
                                        </p:tav>
                                        <p:tav tm="100000">
                                          <p:val>
                                            <p:strVal val="#ppt_x"/>
                                          </p:val>
                                        </p:tav>
                                      </p:tavLst>
                                    </p:anim>
                                    <p:anim calcmode="lin" valueType="num">
                                      <p:cBhvr additive="base">
                                        <p:cTn id="8" dur="3000" fill="hold"/>
                                        <p:tgtEl>
                                          <p:spTgt spid="31750"/>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3000" fill="hold"/>
                                        <p:tgtEl>
                                          <p:spTgt spid="11"/>
                                        </p:tgtEl>
                                        <p:attrNameLst>
                                          <p:attrName>ppt_x</p:attrName>
                                        </p:attrNameLst>
                                      </p:cBhvr>
                                      <p:tavLst>
                                        <p:tav tm="0">
                                          <p:val>
                                            <p:strVal val="#ppt_x"/>
                                          </p:val>
                                        </p:tav>
                                        <p:tav tm="100000">
                                          <p:val>
                                            <p:strVal val="#ppt_x"/>
                                          </p:val>
                                        </p:tav>
                                      </p:tavLst>
                                    </p:anim>
                                    <p:anim calcmode="lin" valueType="num">
                                      <p:cBhvr additive="base">
                                        <p:cTn id="12" dur="3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685800" y="152400"/>
            <a:ext cx="7696200" cy="1231900"/>
            <a:chOff x="914400" y="4822208"/>
            <a:chExt cx="7696200" cy="1232848"/>
          </a:xfrm>
        </p:grpSpPr>
        <p:sp>
          <p:nvSpPr>
            <p:cNvPr id="8" name="Round Diagonal Corner Rectangle 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9" name="Round Diagonal Corner Rectangle 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10" name="Oval 9"/>
            <p:cNvSpPr/>
            <p:nvPr/>
          </p:nvSpPr>
          <p:spPr>
            <a:xfrm>
              <a:off x="7315200" y="4822208"/>
              <a:ext cx="1295400" cy="1218550"/>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72707" name="Picture 2" descr="H:\GMTS\Logo Cambridge\CAMBRIDGE-4.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7253288" y="306388"/>
            <a:ext cx="990600" cy="904875"/>
          </a:xfrm>
          <a:prstGeom prst="rect">
            <a:avLst/>
          </a:prstGeom>
          <a:noFill/>
          <a:ln w="9525">
            <a:noFill/>
            <a:miter lim="800000"/>
            <a:headEnd/>
            <a:tailEnd/>
          </a:ln>
        </p:spPr>
      </p:pic>
      <p:sp>
        <p:nvSpPr>
          <p:cNvPr id="16" name="TextBox 15"/>
          <p:cNvSpPr txBox="1"/>
          <p:nvPr/>
        </p:nvSpPr>
        <p:spPr>
          <a:xfrm>
            <a:off x="2743200" y="6629400"/>
            <a:ext cx="304800" cy="215900"/>
          </a:xfrm>
          <a:prstGeom prst="rect">
            <a:avLst/>
          </a:prstGeom>
          <a:noFill/>
        </p:spPr>
        <p:txBody>
          <a:bodyPr>
            <a:spAutoFit/>
          </a:bodyPr>
          <a:lstStyle/>
          <a:p>
            <a:pPr>
              <a:defRPr/>
            </a:pPr>
            <a:r>
              <a:rPr lang="en-US" sz="800" dirty="0">
                <a:solidFill>
                  <a:schemeClr val="accent5">
                    <a:lumMod val="75000"/>
                  </a:schemeClr>
                </a:solidFill>
              </a:rPr>
              <a:t>.</a:t>
            </a:r>
          </a:p>
        </p:txBody>
      </p:sp>
      <p:pic>
        <p:nvPicPr>
          <p:cNvPr id="3" name="Picture 2"/>
          <p:cNvPicPr>
            <a:picLocks noChangeAspect="1" noChangeArrowheads="1"/>
          </p:cNvPicPr>
          <p:nvPr/>
        </p:nvPicPr>
        <p:blipFill>
          <a:blip r:embed="rId4" cstate="email"/>
          <a:srcRect/>
          <a:stretch>
            <a:fillRect/>
          </a:stretch>
        </p:blipFill>
        <p:spPr bwMode="auto">
          <a:xfrm>
            <a:off x="2702256" y="4477527"/>
            <a:ext cx="4191000" cy="2775121"/>
          </a:xfrm>
          <a:prstGeom prst="rect">
            <a:avLst/>
          </a:prstGeom>
          <a:ln>
            <a:noFill/>
          </a:ln>
          <a:effectLst>
            <a:outerShdw blurRad="292100" dist="139700" dir="2700000" algn="tl" rotWithShape="0">
              <a:srgbClr val="333333">
                <a:alpha val="65000"/>
              </a:srgbClr>
            </a:outerShdw>
          </a:effectLst>
        </p:spPr>
      </p:pic>
      <p:pic>
        <p:nvPicPr>
          <p:cNvPr id="1028" name="Picture 4"/>
          <p:cNvPicPr>
            <a:picLocks noChangeAspect="1" noChangeArrowheads="1"/>
          </p:cNvPicPr>
          <p:nvPr/>
        </p:nvPicPr>
        <p:blipFill>
          <a:blip r:embed="rId5" cstate="email"/>
          <a:srcRect/>
          <a:stretch>
            <a:fillRect/>
          </a:stretch>
        </p:blipFill>
        <p:spPr bwMode="auto">
          <a:xfrm>
            <a:off x="6918744" y="5029200"/>
            <a:ext cx="2149056" cy="1768366"/>
          </a:xfrm>
          <a:prstGeom prst="rect">
            <a:avLst/>
          </a:prstGeom>
          <a:ln>
            <a:noFill/>
          </a:ln>
          <a:effectLst>
            <a:outerShdw blurRad="292100" dist="139700" dir="2700000" algn="tl" rotWithShape="0">
              <a:srgbClr val="333333">
                <a:alpha val="65000"/>
              </a:srgbClr>
            </a:outerShdw>
          </a:effectLst>
        </p:spPr>
      </p:pic>
      <p:pic>
        <p:nvPicPr>
          <p:cNvPr id="15" name="Picture 3"/>
          <p:cNvPicPr>
            <a:picLocks noChangeAspect="1" noChangeArrowheads="1"/>
          </p:cNvPicPr>
          <p:nvPr/>
        </p:nvPicPr>
        <p:blipFill>
          <a:blip r:embed="rId6" cstate="email"/>
          <a:stretch>
            <a:fillRect/>
          </a:stretch>
        </p:blipFill>
        <p:spPr bwMode="auto">
          <a:xfrm>
            <a:off x="125104" y="3966686"/>
            <a:ext cx="2590800" cy="2129314"/>
          </a:xfrm>
          <a:prstGeom prst="rect">
            <a:avLst/>
          </a:prstGeom>
          <a:noFill/>
          <a:ln>
            <a:noFill/>
          </a:ln>
        </p:spPr>
      </p:pic>
      <p:sp>
        <p:nvSpPr>
          <p:cNvPr id="18" name="TextBox 17"/>
          <p:cNvSpPr txBox="1"/>
          <p:nvPr/>
        </p:nvSpPr>
        <p:spPr>
          <a:xfrm>
            <a:off x="304800" y="1420785"/>
            <a:ext cx="7987352" cy="2985433"/>
          </a:xfrm>
          <a:prstGeom prst="rect">
            <a:avLst/>
          </a:prstGeom>
          <a:noFill/>
        </p:spPr>
        <p:txBody>
          <a:bodyPr wrap="square" rtlCol="0">
            <a:spAutoFit/>
          </a:bodyPr>
          <a:lstStyle/>
          <a:p>
            <a:pPr algn="r"/>
            <a:r>
              <a:rPr lang="en-US" sz="2400" u="sng" dirty="0" smtClean="0">
                <a:solidFill>
                  <a:srgbClr val="FF0000"/>
                </a:solidFill>
                <a:effectLst>
                  <a:outerShdw blurRad="38100" dist="38100" dir="2700000" algn="tl">
                    <a:srgbClr val="000000">
                      <a:alpha val="43137"/>
                    </a:srgbClr>
                  </a:outerShdw>
                </a:effectLst>
                <a:latin typeface="Berlin Sans FB Demi" pitchFamily="34" charset="0"/>
              </a:rPr>
              <a:t>VERY RISKY &amp; DANGEROUS ATTEMPTS</a:t>
            </a:r>
          </a:p>
          <a:p>
            <a:pPr algn="r"/>
            <a:r>
              <a:rPr lang="en-US" sz="2400" dirty="0" smtClean="0">
                <a:solidFill>
                  <a:srgbClr val="003300"/>
                </a:solidFill>
                <a:latin typeface="Berlin Sans FB Demi" pitchFamily="34" charset="0"/>
              </a:rPr>
              <a:t>For yourself, your family and to the others</a:t>
            </a:r>
          </a:p>
          <a:p>
            <a:pPr algn="r"/>
            <a:r>
              <a:rPr lang="en-US" sz="2000" dirty="0" smtClean="0">
                <a:solidFill>
                  <a:srgbClr val="003300"/>
                </a:solidFill>
                <a:latin typeface="Berlin Sans FB Demi" pitchFamily="34" charset="0"/>
              </a:rPr>
              <a:t>Please be advised NOT TO TAKE SHORTCUTS lanes from Cambridge City Square Mall to Cambridge Condominium Entry/Exit Lanes.</a:t>
            </a:r>
          </a:p>
          <a:p>
            <a:pPr algn="r"/>
            <a:r>
              <a:rPr lang="en-US" sz="2000" dirty="0" smtClean="0">
                <a:solidFill>
                  <a:srgbClr val="003300"/>
                </a:solidFill>
                <a:latin typeface="Berlin Sans FB Demi" pitchFamily="34" charset="0"/>
              </a:rPr>
              <a:t>This is AGAINST the Traffic Rules &amp; can cause CAR ACCIDENTS, that would cause loss of lives among us, RESIDENTs, TENANTS, WORKERS as well, due to human carelessness.</a:t>
            </a:r>
          </a:p>
          <a:p>
            <a:pPr algn="r"/>
            <a:r>
              <a:rPr lang="en-US" sz="2000" dirty="0" smtClean="0">
                <a:solidFill>
                  <a:srgbClr val="003300"/>
                </a:solidFill>
                <a:latin typeface="Berlin Sans FB Demi" pitchFamily="34" charset="0"/>
              </a:rPr>
              <a:t>Condominium Management strictly advise this </a:t>
            </a:r>
          </a:p>
          <a:p>
            <a:pPr algn="r"/>
            <a:r>
              <a:rPr lang="en-US" sz="2000" dirty="0" smtClean="0">
                <a:solidFill>
                  <a:srgbClr val="003300"/>
                </a:solidFill>
                <a:latin typeface="Berlin Sans FB Demi" pitchFamily="34" charset="0"/>
              </a:rPr>
              <a:t>safety measures for the common good</a:t>
            </a:r>
          </a:p>
        </p:txBody>
      </p:sp>
      <p:cxnSp>
        <p:nvCxnSpPr>
          <p:cNvPr id="17" name="Straight Arrow Connector 16"/>
          <p:cNvCxnSpPr/>
          <p:nvPr/>
        </p:nvCxnSpPr>
        <p:spPr>
          <a:xfrm flipV="1">
            <a:off x="762000" y="4800600"/>
            <a:ext cx="838200" cy="304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Rectangle 14"/>
          <p:cNvSpPr>
            <a:spLocks noChangeArrowheads="1"/>
          </p:cNvSpPr>
          <p:nvPr/>
        </p:nvSpPr>
        <p:spPr bwMode="auto">
          <a:xfrm>
            <a:off x="1219200" y="693738"/>
            <a:ext cx="5865580" cy="461665"/>
          </a:xfrm>
          <a:prstGeom prst="rect">
            <a:avLst/>
          </a:prstGeom>
          <a:noFill/>
          <a:ln w="9525">
            <a:noFill/>
            <a:miter lim="800000"/>
            <a:headEnd/>
            <a:tailEnd/>
          </a:ln>
        </p:spPr>
        <p:txBody>
          <a:bodyPr wrap="none">
            <a:spAutoFit/>
          </a:bodyPr>
          <a:lstStyle/>
          <a:p>
            <a:pPr algn="r">
              <a:defRPr/>
            </a:pPr>
            <a:r>
              <a:rPr lang="en-US" sz="2400" b="1" dirty="0" smtClean="0">
                <a:solidFill>
                  <a:srgbClr val="006600"/>
                </a:solidFill>
                <a:effectLst>
                  <a:outerShdw blurRad="38100" dist="38100" dir="2700000" algn="tl">
                    <a:srgbClr val="000000">
                      <a:alpha val="43137"/>
                    </a:srgbClr>
                  </a:outerShdw>
                </a:effectLst>
                <a:latin typeface="Cambria" pitchFamily="18" charset="0"/>
              </a:rPr>
              <a:t>REMINDER TO INTOLERABLE BEHAVIOR</a:t>
            </a:r>
            <a:endParaRPr lang="id-ID" dirty="0">
              <a:effectLst>
                <a:outerShdw blurRad="38100" dist="38100" dir="2700000" algn="tl">
                  <a:srgbClr val="000000">
                    <a:alpha val="43137"/>
                  </a:srgbClr>
                </a:outerShdw>
              </a:effectLst>
            </a:endParaRPr>
          </a:p>
        </p:txBody>
      </p:sp>
    </p:spTree>
  </p:cSld>
  <p:clrMapOvr>
    <a:masterClrMapping/>
  </p:clrMapOvr>
  <p:transition spd="slow" advClick="0" advTm="4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028"/>
                                        </p:tgtEl>
                                        <p:attrNameLst>
                                          <p:attrName>style.visibility</p:attrName>
                                        </p:attrNameLst>
                                      </p:cBhvr>
                                      <p:to>
                                        <p:strVal val="visible"/>
                                      </p:to>
                                    </p:set>
                                    <p:animEffect transition="in" filter="fade">
                                      <p:cBhvr>
                                        <p:cTn id="15"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00"/>
            </a:gs>
            <a:gs pos="39999">
              <a:srgbClr val="0A128C"/>
            </a:gs>
            <a:gs pos="70000">
              <a:srgbClr val="181CC7"/>
            </a:gs>
            <a:gs pos="88000">
              <a:srgbClr val="7005D4"/>
            </a:gs>
            <a:gs pos="100000">
              <a:srgbClr val="8C3D91"/>
            </a:gs>
          </a:gsLst>
          <a:lin ang="13500000" scaled="1"/>
        </a:gradFill>
        <a:effectLst/>
      </p:bgPr>
    </p:bg>
    <p:spTree>
      <p:nvGrpSpPr>
        <p:cNvPr id="1" name=""/>
        <p:cNvGrpSpPr/>
        <p:nvPr/>
      </p:nvGrpSpPr>
      <p:grpSpPr>
        <a:xfrm>
          <a:off x="0" y="0"/>
          <a:ext cx="0" cy="0"/>
          <a:chOff x="0" y="0"/>
          <a:chExt cx="0" cy="0"/>
        </a:xfrm>
      </p:grpSpPr>
      <p:grpSp>
        <p:nvGrpSpPr>
          <p:cNvPr id="75778" name="Group 6"/>
          <p:cNvGrpSpPr>
            <a:grpSpLocks/>
          </p:cNvGrpSpPr>
          <p:nvPr/>
        </p:nvGrpSpPr>
        <p:grpSpPr bwMode="auto">
          <a:xfrm>
            <a:off x="609600" y="200025"/>
            <a:ext cx="7696200" cy="1231900"/>
            <a:chOff x="914400" y="4822208"/>
            <a:chExt cx="7696200" cy="1232848"/>
          </a:xfrm>
        </p:grpSpPr>
        <p:sp>
          <p:nvSpPr>
            <p:cNvPr id="8" name="Round Diagonal Corner Rectangle 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9" name="Round Diagonal Corner Rectangle 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sz="2800" b="1" dirty="0">
                  <a:ln w="10541" cmpd="sng">
                    <a:noFill/>
                    <a:prstDash val="solid"/>
                  </a:ln>
                  <a:solidFill>
                    <a:srgbClr val="006600"/>
                  </a:solidFill>
                  <a:effectLst>
                    <a:outerShdw blurRad="38100" dist="38100" dir="2700000" algn="tl">
                      <a:srgbClr val="000000">
                        <a:alpha val="43137"/>
                      </a:srgbClr>
                    </a:outerShdw>
                  </a:effectLst>
                </a:rPr>
                <a:t>LAIN –LAIN </a:t>
              </a:r>
              <a:r>
                <a:rPr lang="en-US" b="1" dirty="0">
                  <a:ln w="10541" cmpd="sng">
                    <a:noFill/>
                    <a:prstDash val="solid"/>
                  </a:ln>
                  <a:solidFill>
                    <a:srgbClr val="006600"/>
                  </a:solidFill>
                  <a:effectLst>
                    <a:outerShdw blurRad="38100" dist="38100" dir="2700000" algn="tl">
                      <a:srgbClr val="000000">
                        <a:alpha val="43137"/>
                      </a:srgbClr>
                    </a:outerShdw>
                  </a:effectLst>
                </a:rPr>
                <a:t>  </a:t>
              </a:r>
              <a:r>
                <a:rPr lang="en-US" b="1" dirty="0">
                  <a:ln w="10541" cmpd="sng">
                    <a:noFill/>
                    <a:prstDash val="solid"/>
                  </a:ln>
                  <a:solidFill>
                    <a:srgbClr val="576A2C">
                      <a:lumMod val="20000"/>
                      <a:lumOff val="80000"/>
                    </a:srgbClr>
                  </a:solidFill>
                  <a:effectLst>
                    <a:outerShdw blurRad="38100" dist="38100" dir="2700000" algn="tl">
                      <a:srgbClr val="000000">
                        <a:alpha val="43137"/>
                      </a:srgbClr>
                    </a:outerShdw>
                  </a:effectLst>
                </a:rPr>
                <a:t>..……</a:t>
              </a:r>
              <a:r>
                <a:rPr lang="en-US" b="1" dirty="0">
                  <a:ln w="10541" cmpd="sng">
                    <a:noFill/>
                    <a:prstDash val="solid"/>
                  </a:ln>
                  <a:solidFill>
                    <a:prstClr val="white"/>
                  </a:solidFill>
                  <a:effectLst>
                    <a:outerShdw blurRad="38100" dist="38100" dir="2700000" algn="tl">
                      <a:srgbClr val="000000">
                        <a:alpha val="43137"/>
                      </a:srgbClr>
                    </a:outerShdw>
                  </a:effectLst>
                </a:rPr>
                <a:t>………  </a:t>
              </a:r>
              <a:endParaRPr lang="en-US" dirty="0">
                <a:ln w="10541" cmpd="sng">
                  <a:noFill/>
                  <a:prstDash val="solid"/>
                </a:ln>
                <a:solidFill>
                  <a:prstClr val="white"/>
                </a:solidFill>
                <a:effectLst>
                  <a:outerShdw blurRad="38100" dist="38100" dir="2700000" algn="tl">
                    <a:srgbClr val="000000">
                      <a:alpha val="43137"/>
                    </a:srgbClr>
                  </a:outerShdw>
                </a:effectLst>
              </a:endParaRPr>
            </a:p>
          </p:txBody>
        </p:sp>
        <p:sp>
          <p:nvSpPr>
            <p:cNvPr id="10" name="Oval 9"/>
            <p:cNvSpPr/>
            <p:nvPr/>
          </p:nvSpPr>
          <p:spPr>
            <a:xfrm>
              <a:off x="7315200" y="4822208"/>
              <a:ext cx="1295400" cy="1218550"/>
            </a:xfrm>
            <a:prstGeom prst="ellipse">
              <a:avLst/>
            </a:prstGeom>
            <a:solidFill>
              <a:schemeClr val="tx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75779" name="Picture 2" descr="H:\GMTS\Logo Cambridge\CAMBRIDGE-4.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11" name="TextBox 10"/>
          <p:cNvSpPr txBox="1">
            <a:spLocks noChangeArrowheads="1"/>
          </p:cNvSpPr>
          <p:nvPr/>
        </p:nvSpPr>
        <p:spPr bwMode="auto">
          <a:xfrm>
            <a:off x="533400" y="1524000"/>
            <a:ext cx="8229600" cy="5262563"/>
          </a:xfrm>
          <a:prstGeom prst="rect">
            <a:avLst/>
          </a:prstGeom>
          <a:noFill/>
          <a:ln w="9525">
            <a:noFill/>
            <a:miter lim="800000"/>
            <a:headEnd/>
            <a:tailEnd/>
          </a:ln>
        </p:spPr>
        <p:txBody>
          <a:bodyPr>
            <a:spAutoFit/>
          </a:bodyPr>
          <a:lstStyle/>
          <a:p>
            <a:pPr marL="342900" indent="-342900">
              <a:buFont typeface="Corbel" pitchFamily="34" charset="0"/>
              <a:buAutoNum type="arabicPeriod"/>
            </a:pPr>
            <a:r>
              <a:rPr lang="en-US" sz="2400" b="1">
                <a:latin typeface="Footlight MT Light" pitchFamily="18" charset="0"/>
              </a:rPr>
              <a:t>Jika ada PERUBAHAN &amp; INFORMASI TAMBAHAN, mengenai</a:t>
            </a:r>
            <a:r>
              <a:rPr lang="en-US" sz="4000" b="1">
                <a:solidFill>
                  <a:srgbClr val="FFFF00"/>
                </a:solidFill>
                <a:latin typeface="Footlight MT Light" pitchFamily="18" charset="0"/>
                <a:ea typeface="Calibri" pitchFamily="34" charset="0"/>
                <a:cs typeface="Times New Roman" pitchFamily="18" charset="0"/>
              </a:rPr>
              <a:t> </a:t>
            </a:r>
            <a:r>
              <a:rPr lang="en-US" sz="2800" b="1">
                <a:solidFill>
                  <a:srgbClr val="FFFF00"/>
                </a:solidFill>
                <a:latin typeface="Footlight MT Light" pitchFamily="18" charset="0"/>
                <a:ea typeface="Calibri" pitchFamily="34" charset="0"/>
                <a:cs typeface="Times New Roman" pitchFamily="18" charset="0"/>
              </a:rPr>
              <a:t>IN</a:t>
            </a:r>
            <a:r>
              <a:rPr lang="en-US" b="1">
                <a:solidFill>
                  <a:srgbClr val="FFFF00"/>
                </a:solidFill>
                <a:latin typeface="Footlight MT Light" pitchFamily="18" charset="0"/>
                <a:ea typeface="Calibri" pitchFamily="34" charset="0"/>
                <a:cs typeface="Times New Roman" pitchFamily="18" charset="0"/>
              </a:rPr>
              <a:t>SIDE</a:t>
            </a:r>
            <a:r>
              <a:rPr lang="en-US" sz="2400" b="1">
                <a:latin typeface="Footlight MT Light" pitchFamily="18" charset="0"/>
              </a:rPr>
              <a:t>  akan segera kami masukan.</a:t>
            </a:r>
          </a:p>
          <a:p>
            <a:pPr marL="342900" indent="-342900">
              <a:buFont typeface="Corbel" pitchFamily="34" charset="0"/>
              <a:buAutoNum type="arabicPeriod"/>
            </a:pPr>
            <a:r>
              <a:rPr lang="en-US" sz="2400" b="1">
                <a:latin typeface="Footlight MT Light" pitchFamily="18" charset="0"/>
              </a:rPr>
              <a:t>Seluruh Resident di mohon untuk selalu melihat Resident Info TV Channel ini.</a:t>
            </a:r>
          </a:p>
          <a:p>
            <a:pPr marL="342900" indent="-342900">
              <a:buFont typeface="Corbel" pitchFamily="34" charset="0"/>
              <a:buAutoNum type="arabicPeriod"/>
            </a:pPr>
            <a:r>
              <a:rPr lang="en-US" sz="2400" b="1">
                <a:latin typeface="Footlight MT Light" pitchFamily="18" charset="0"/>
              </a:rPr>
              <a:t>Jika ada Keluhan, Masukan atau Ide-ide untuk kebaikan bersama, silahkan menyurati atau menghubungi Tenant Relations, Assistant Manager  atau General Manager langsung. </a:t>
            </a:r>
          </a:p>
          <a:p>
            <a:pPr marL="342900" indent="-342900">
              <a:buFont typeface="Corbel" pitchFamily="34" charset="0"/>
              <a:buAutoNum type="arabicPeriod"/>
            </a:pPr>
            <a:r>
              <a:rPr lang="en-US" sz="2400" b="1">
                <a:latin typeface="Footlight MT Light" pitchFamily="18" charset="0"/>
              </a:rPr>
              <a:t>Jika ada hal yang belum jelas atau yang ingin ditanyakan, silahkan bertanya LANGSUNG, karena kami ada 24 JAM.  </a:t>
            </a:r>
          </a:p>
          <a:p>
            <a:pPr marL="342900" indent="-342900" algn="r"/>
            <a:endParaRPr lang="en-US" sz="2400">
              <a:latin typeface="Brush Script Std" pitchFamily="50" charset="0"/>
            </a:endParaRPr>
          </a:p>
          <a:p>
            <a:pPr marL="342900" indent="-342900" algn="r"/>
            <a:r>
              <a:rPr lang="en-US" sz="2800">
                <a:latin typeface="Brush Script MT" pitchFamily="66" charset="0"/>
              </a:rPr>
              <a:t>Condominium Management</a:t>
            </a:r>
          </a:p>
          <a:p>
            <a:pPr marL="342900" indent="-342900"/>
            <a:endParaRPr lang="en-US" sz="2400" b="1">
              <a:latin typeface="Footlight MT Light" pitchFamily="18" charset="0"/>
            </a:endParaRPr>
          </a:p>
        </p:txBody>
      </p:sp>
    </p:spTree>
  </p:cSld>
  <p:clrMapOvr>
    <a:masterClrMapping/>
  </p:clrMapOvr>
  <p:transition spd="slow" advClick="0" advTm="4000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0"/>
                            </p:stCondLst>
                            <p:childTnLst>
                              <p:par>
                                <p:cTn id="10" presetID="7" presetClass="entr" presetSubtype="4" fill="hold" nodeType="after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additive="base">
                                        <p:cTn id="12" dur="50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0"/>
                            </p:stCondLst>
                            <p:childTnLst>
                              <p:par>
                                <p:cTn id="15" presetID="7" presetClass="entr" presetSubtype="4" fill="hold" nodeType="after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 calcmode="lin" valueType="num">
                                      <p:cBhvr additive="base">
                                        <p:cTn id="17" dur="50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0"/>
                            </p:stCondLst>
                            <p:childTnLst>
                              <p:par>
                                <p:cTn id="20" presetID="7" presetClass="entr" presetSubtype="4" fill="hold" nodeType="after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 calcmode="lin" valueType="num">
                                      <p:cBhvr additive="base">
                                        <p:cTn id="22" dur="50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3" dur="50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00"/>
            </a:gs>
            <a:gs pos="20000">
              <a:srgbClr val="000040"/>
            </a:gs>
            <a:gs pos="50000">
              <a:srgbClr val="400040"/>
            </a:gs>
            <a:gs pos="75000">
              <a:srgbClr val="8F0040"/>
            </a:gs>
            <a:gs pos="89999">
              <a:srgbClr val="F27300"/>
            </a:gs>
            <a:gs pos="100000">
              <a:srgbClr val="FFBF00"/>
            </a:gs>
          </a:gsLst>
          <a:lin ang="5400000"/>
        </a:gradFill>
        <a:effectLst/>
      </p:bgPr>
    </p:bg>
    <p:spTree>
      <p:nvGrpSpPr>
        <p:cNvPr id="1" name=""/>
        <p:cNvGrpSpPr/>
        <p:nvPr/>
      </p:nvGrpSpPr>
      <p:grpSpPr>
        <a:xfrm>
          <a:off x="0" y="0"/>
          <a:ext cx="0" cy="0"/>
          <a:chOff x="0" y="0"/>
          <a:chExt cx="0" cy="0"/>
        </a:xfrm>
      </p:grpSpPr>
      <p:sp>
        <p:nvSpPr>
          <p:cNvPr id="13" name="Rectangle 12"/>
          <p:cNvSpPr/>
          <p:nvPr/>
        </p:nvSpPr>
        <p:spPr>
          <a:xfrm>
            <a:off x="533400" y="1533901"/>
            <a:ext cx="7943850" cy="5351395"/>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r">
              <a:defRPr/>
            </a:pPr>
            <a:r>
              <a:rPr lang="en-US" sz="2800" b="1" u="sng" dirty="0" smtClean="0">
                <a:solidFill>
                  <a:srgbClr val="FFFF00"/>
                </a:solidFill>
                <a:effectLst>
                  <a:outerShdw blurRad="38100" dist="38100" dir="2700000" algn="tl">
                    <a:srgbClr val="000000">
                      <a:alpha val="43137"/>
                    </a:srgbClr>
                  </a:outerShdw>
                </a:effectLst>
                <a:latin typeface="Berlin Sans FB Demi" pitchFamily="34" charset="0"/>
              </a:rPr>
              <a:t>TAMU WAJIB LAPOR</a:t>
            </a:r>
          </a:p>
          <a:p>
            <a:pPr algn="r">
              <a:defRPr/>
            </a:pPr>
            <a:endParaRPr lang="en-US" sz="800" b="1" u="sng" dirty="0" smtClean="0">
              <a:solidFill>
                <a:schemeClr val="tx1"/>
              </a:solidFill>
              <a:effectLst>
                <a:outerShdw blurRad="38100" dist="38100" dir="2700000" algn="tl">
                  <a:srgbClr val="000000">
                    <a:alpha val="43137"/>
                  </a:srgbClr>
                </a:outerShdw>
              </a:effectLst>
              <a:latin typeface="Berlin Sans FB Demi" pitchFamily="34" charset="0"/>
            </a:endParaRPr>
          </a:p>
          <a:p>
            <a:pPr marL="514350" indent="-514350" algn="r">
              <a:defRPr/>
            </a:pPr>
            <a:r>
              <a:rPr lang="en-US" sz="2600" dirty="0" smtClean="0">
                <a:solidFill>
                  <a:schemeClr val="accent2">
                    <a:lumMod val="40000"/>
                    <a:lumOff val="60000"/>
                  </a:schemeClr>
                </a:solidFill>
                <a:latin typeface="Berlin Sans FB" pitchFamily="34" charset="0"/>
              </a:rPr>
              <a:t>Di </a:t>
            </a:r>
            <a:r>
              <a:rPr lang="en-US" sz="2600" dirty="0" err="1" smtClean="0">
                <a:solidFill>
                  <a:schemeClr val="accent2">
                    <a:lumMod val="40000"/>
                    <a:lumOff val="60000"/>
                  </a:schemeClr>
                </a:solidFill>
                <a:latin typeface="Berlin Sans FB" pitchFamily="34" charset="0"/>
              </a:rPr>
              <a:t>informasikan</a:t>
            </a:r>
            <a:r>
              <a:rPr lang="en-US" sz="2600" dirty="0" smtClean="0">
                <a:solidFill>
                  <a:schemeClr val="accent2">
                    <a:lumMod val="40000"/>
                    <a:lumOff val="60000"/>
                  </a:schemeClr>
                </a:solidFill>
                <a:latin typeface="Berlin Sans FB" pitchFamily="34" charset="0"/>
              </a:rPr>
              <a:t> </a:t>
            </a:r>
            <a:r>
              <a:rPr lang="en-US" sz="2600" dirty="0" err="1" smtClean="0">
                <a:solidFill>
                  <a:schemeClr val="accent2">
                    <a:lumMod val="40000"/>
                    <a:lumOff val="60000"/>
                  </a:schemeClr>
                </a:solidFill>
                <a:latin typeface="Berlin Sans FB" pitchFamily="34" charset="0"/>
              </a:rPr>
              <a:t>Kembali</a:t>
            </a:r>
            <a:r>
              <a:rPr lang="en-US" sz="2600" dirty="0" smtClean="0">
                <a:solidFill>
                  <a:schemeClr val="accent2">
                    <a:lumMod val="40000"/>
                    <a:lumOff val="60000"/>
                  </a:schemeClr>
                </a:solidFill>
                <a:latin typeface="Berlin Sans FB" pitchFamily="34" charset="0"/>
              </a:rPr>
              <a:t> </a:t>
            </a:r>
            <a:r>
              <a:rPr lang="en-US" sz="2600" dirty="0" err="1" smtClean="0">
                <a:solidFill>
                  <a:schemeClr val="accent2">
                    <a:lumMod val="40000"/>
                    <a:lumOff val="60000"/>
                  </a:schemeClr>
                </a:solidFill>
                <a:latin typeface="Berlin Sans FB" pitchFamily="34" charset="0"/>
              </a:rPr>
              <a:t>bahwa</a:t>
            </a:r>
            <a:r>
              <a:rPr lang="en-US" sz="2600" dirty="0" smtClean="0">
                <a:solidFill>
                  <a:schemeClr val="accent2">
                    <a:lumMod val="40000"/>
                    <a:lumOff val="60000"/>
                  </a:schemeClr>
                </a:solidFill>
                <a:latin typeface="Berlin Sans FB" pitchFamily="34" charset="0"/>
              </a:rPr>
              <a:t>:</a:t>
            </a:r>
          </a:p>
          <a:p>
            <a:pPr marL="514350" indent="-514350" algn="r">
              <a:buFont typeface="+mj-lt"/>
              <a:buAutoNum type="arabicPeriod"/>
              <a:defRPr/>
            </a:pPr>
            <a:r>
              <a:rPr lang="en-US" sz="2400" dirty="0" smtClean="0">
                <a:solidFill>
                  <a:schemeClr val="tx1"/>
                </a:solidFill>
                <a:latin typeface="Berlin Sans FB" pitchFamily="34" charset="0"/>
              </a:rPr>
              <a:t>TAMU Resident yang </a:t>
            </a:r>
            <a:r>
              <a:rPr lang="en-US" sz="2400" dirty="0" err="1" smtClean="0">
                <a:solidFill>
                  <a:schemeClr val="tx1"/>
                </a:solidFill>
                <a:latin typeface="Berlin Sans FB" pitchFamily="34" charset="0"/>
              </a:rPr>
              <a:t>menginap</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di</a:t>
            </a:r>
            <a:r>
              <a:rPr lang="en-US" sz="2400" dirty="0" smtClean="0">
                <a:solidFill>
                  <a:schemeClr val="tx1"/>
                </a:solidFill>
                <a:latin typeface="Berlin Sans FB" pitchFamily="34" charset="0"/>
              </a:rPr>
              <a:t> Unit, WAJIB </a:t>
            </a:r>
            <a:r>
              <a:rPr lang="en-US" sz="2400" dirty="0" err="1" smtClean="0">
                <a:solidFill>
                  <a:schemeClr val="tx1"/>
                </a:solidFill>
                <a:latin typeface="Berlin Sans FB" pitchFamily="34" charset="0"/>
              </a:rPr>
              <a:t>untuk</a:t>
            </a:r>
            <a:r>
              <a:rPr lang="en-US" sz="2400" dirty="0" smtClean="0">
                <a:solidFill>
                  <a:schemeClr val="tx1"/>
                </a:solidFill>
                <a:latin typeface="Berlin Sans FB" pitchFamily="34" charset="0"/>
              </a:rPr>
              <a:t> MELAPOR </a:t>
            </a:r>
            <a:r>
              <a:rPr lang="en-US" sz="2400" dirty="0" err="1" smtClean="0">
                <a:solidFill>
                  <a:schemeClr val="tx1"/>
                </a:solidFill>
                <a:latin typeface="Berlin Sans FB" pitchFamily="34" charset="0"/>
              </a:rPr>
              <a:t>kepada</a:t>
            </a:r>
            <a:r>
              <a:rPr lang="en-US" sz="2400" dirty="0" smtClean="0">
                <a:solidFill>
                  <a:schemeClr val="tx1"/>
                </a:solidFill>
                <a:latin typeface="Berlin Sans FB" pitchFamily="34" charset="0"/>
              </a:rPr>
              <a:t> TENANT RELATIONS.</a:t>
            </a:r>
          </a:p>
          <a:p>
            <a:pPr marL="514350" indent="-514350" algn="r">
              <a:buFont typeface="+mj-lt"/>
              <a:buAutoNum type="arabicPeriod"/>
              <a:defRPr/>
            </a:pPr>
            <a:r>
              <a:rPr lang="en-US" sz="2400" dirty="0" err="1" smtClean="0">
                <a:solidFill>
                  <a:schemeClr val="tx1"/>
                </a:solidFill>
                <a:latin typeface="Berlin Sans FB" pitchFamily="34" charset="0"/>
              </a:rPr>
              <a:t>Tamu</a:t>
            </a:r>
            <a:r>
              <a:rPr lang="en-US" sz="2400" dirty="0" smtClean="0">
                <a:solidFill>
                  <a:schemeClr val="tx1"/>
                </a:solidFill>
                <a:latin typeface="Berlin Sans FB" pitchFamily="34" charset="0"/>
              </a:rPr>
              <a:t> Resident WAJIB </a:t>
            </a:r>
            <a:r>
              <a:rPr lang="en-US" sz="2400" dirty="0" err="1" smtClean="0">
                <a:solidFill>
                  <a:schemeClr val="tx1"/>
                </a:solidFill>
                <a:latin typeface="Berlin Sans FB" pitchFamily="34" charset="0"/>
              </a:rPr>
              <a:t>mengisi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Buku</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Tamu</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atau</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mengisi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Kartu</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Registrasi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didampingi</a:t>
            </a:r>
            <a:r>
              <a:rPr lang="en-US" sz="2400" dirty="0" smtClean="0">
                <a:solidFill>
                  <a:schemeClr val="tx1"/>
                </a:solidFill>
                <a:latin typeface="Berlin Sans FB" pitchFamily="34" charset="0"/>
              </a:rPr>
              <a:t> Resident yang </a:t>
            </a:r>
            <a:r>
              <a:rPr lang="en-US" sz="2400" dirty="0" err="1" smtClean="0">
                <a:solidFill>
                  <a:schemeClr val="tx1"/>
                </a:solidFill>
                <a:latin typeface="Berlin Sans FB" pitchFamily="34" charset="0"/>
              </a:rPr>
              <a:t>mengundang</a:t>
            </a:r>
            <a:r>
              <a:rPr lang="en-US" sz="2400" dirty="0" smtClean="0">
                <a:solidFill>
                  <a:schemeClr val="tx1"/>
                </a:solidFill>
                <a:latin typeface="Berlin Sans FB" pitchFamily="34" charset="0"/>
              </a:rPr>
              <a:t>.</a:t>
            </a:r>
          </a:p>
          <a:p>
            <a:pPr marL="514350" indent="-514350" algn="r">
              <a:buFont typeface="+mj-lt"/>
              <a:buAutoNum type="arabicPeriod"/>
              <a:defRPr/>
            </a:pPr>
            <a:r>
              <a:rPr lang="en-US" sz="2400" dirty="0" err="1" smtClean="0">
                <a:solidFill>
                  <a:schemeClr val="tx1"/>
                </a:solidFill>
                <a:latin typeface="Berlin Sans FB" pitchFamily="34" charset="0"/>
              </a:rPr>
              <a:t>Tamu</a:t>
            </a:r>
            <a:r>
              <a:rPr lang="en-US" sz="2400" dirty="0" smtClean="0">
                <a:solidFill>
                  <a:schemeClr val="tx1"/>
                </a:solidFill>
                <a:latin typeface="Berlin Sans FB" pitchFamily="34" charset="0"/>
              </a:rPr>
              <a:t> Resident WAJIB </a:t>
            </a:r>
            <a:r>
              <a:rPr lang="en-US" sz="2400" dirty="0" err="1" smtClean="0">
                <a:solidFill>
                  <a:schemeClr val="tx1"/>
                </a:solidFill>
                <a:latin typeface="Berlin Sans FB" pitchFamily="34" charset="0"/>
              </a:rPr>
              <a:t>mematuhi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Aturan</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dan</a:t>
            </a:r>
            <a:r>
              <a:rPr lang="en-US" sz="2400" dirty="0" smtClean="0">
                <a:solidFill>
                  <a:schemeClr val="tx1"/>
                </a:solidFill>
                <a:latin typeface="Berlin Sans FB" pitchFamily="34" charset="0"/>
              </a:rPr>
              <a:t> Tata </a:t>
            </a:r>
            <a:r>
              <a:rPr lang="en-US" sz="2400" dirty="0" err="1" smtClean="0">
                <a:solidFill>
                  <a:schemeClr val="tx1"/>
                </a:solidFill>
                <a:latin typeface="Berlin Sans FB" pitchFamily="34" charset="0"/>
              </a:rPr>
              <a:t>Tertib</a:t>
            </a:r>
            <a:r>
              <a:rPr lang="en-US" sz="2400" dirty="0" smtClean="0">
                <a:solidFill>
                  <a:schemeClr val="tx1"/>
                </a:solidFill>
                <a:latin typeface="Berlin Sans FB" pitchFamily="34" charset="0"/>
              </a:rPr>
              <a:t> yang </a:t>
            </a:r>
            <a:r>
              <a:rPr lang="en-US" sz="2400" dirty="0" err="1" smtClean="0">
                <a:solidFill>
                  <a:schemeClr val="tx1"/>
                </a:solidFill>
                <a:latin typeface="Berlin Sans FB" pitchFamily="34" charset="0"/>
              </a:rPr>
              <a:t>berlaku</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di</a:t>
            </a:r>
            <a:r>
              <a:rPr lang="en-US" sz="2400" dirty="0" smtClean="0">
                <a:solidFill>
                  <a:schemeClr val="tx1"/>
                </a:solidFill>
                <a:latin typeface="Berlin Sans FB" pitchFamily="34" charset="0"/>
              </a:rPr>
              <a:t> Condominium.</a:t>
            </a:r>
          </a:p>
          <a:p>
            <a:pPr marL="514350" indent="-514350" algn="r">
              <a:buFont typeface="+mj-lt"/>
              <a:buAutoNum type="arabicPeriod"/>
              <a:defRPr/>
            </a:pPr>
            <a:r>
              <a:rPr lang="en-US" sz="2400" dirty="0" err="1" smtClean="0">
                <a:solidFill>
                  <a:schemeClr val="tx1"/>
                </a:solidFill>
                <a:latin typeface="Berlin Sans FB" pitchFamily="34" charset="0"/>
              </a:rPr>
              <a:t>Tamu</a:t>
            </a:r>
            <a:r>
              <a:rPr lang="en-US" sz="2400" dirty="0" smtClean="0">
                <a:solidFill>
                  <a:schemeClr val="tx1"/>
                </a:solidFill>
                <a:latin typeface="Berlin Sans FB" pitchFamily="34" charset="0"/>
              </a:rPr>
              <a:t> Resident </a:t>
            </a:r>
            <a:r>
              <a:rPr lang="en-US" sz="2400" dirty="0" err="1" smtClean="0">
                <a:solidFill>
                  <a:schemeClr val="tx1"/>
                </a:solidFill>
                <a:latin typeface="Berlin Sans FB" pitchFamily="34" charset="0"/>
              </a:rPr>
              <a:t>tidak</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memiliki</a:t>
            </a:r>
            <a:r>
              <a:rPr lang="en-US" sz="2400" dirty="0" smtClean="0">
                <a:solidFill>
                  <a:schemeClr val="tx1"/>
                </a:solidFill>
                <a:latin typeface="Berlin Sans FB" pitchFamily="34" charset="0"/>
              </a:rPr>
              <a:t> HAK </a:t>
            </a:r>
            <a:r>
              <a:rPr lang="en-US" sz="2400" dirty="0" err="1" smtClean="0">
                <a:solidFill>
                  <a:schemeClr val="tx1"/>
                </a:solidFill>
                <a:latin typeface="Berlin Sans FB" pitchFamily="34" charset="0"/>
              </a:rPr>
              <a:t>untuk</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menggunakan</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Fasilitas</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Bersama</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seperti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Kolam</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Renang</a:t>
            </a:r>
            <a:r>
              <a:rPr lang="en-US" sz="2400" dirty="0" smtClean="0">
                <a:solidFill>
                  <a:schemeClr val="tx1"/>
                </a:solidFill>
                <a:latin typeface="Berlin Sans FB" pitchFamily="34" charset="0"/>
              </a:rPr>
              <a:t>, SPA, Gym, Indoor Sport </a:t>
            </a:r>
            <a:r>
              <a:rPr lang="en-US" sz="2400" dirty="0" err="1" smtClean="0">
                <a:solidFill>
                  <a:schemeClr val="tx1"/>
                </a:solidFill>
                <a:latin typeface="Berlin Sans FB" pitchFamily="34" charset="0"/>
              </a:rPr>
              <a:t>dll</a:t>
            </a:r>
            <a:r>
              <a:rPr lang="en-US" sz="2400" dirty="0" smtClean="0">
                <a:solidFill>
                  <a:schemeClr val="tx1"/>
                </a:solidFill>
                <a:latin typeface="Berlin Sans FB" pitchFamily="34" charset="0"/>
              </a:rPr>
              <a:t>.</a:t>
            </a:r>
          </a:p>
          <a:p>
            <a:pPr marL="514350" indent="-514350" algn="r">
              <a:buFont typeface="+mj-lt"/>
              <a:buAutoNum type="arabicPeriod"/>
              <a:defRPr/>
            </a:pPr>
            <a:r>
              <a:rPr lang="en-US" sz="2400" dirty="0" smtClean="0">
                <a:solidFill>
                  <a:schemeClr val="tx1"/>
                </a:solidFill>
                <a:latin typeface="Berlin Sans FB" pitchFamily="34" charset="0"/>
              </a:rPr>
              <a:t>Hal </a:t>
            </a:r>
            <a:r>
              <a:rPr lang="en-US" sz="2400" dirty="0" err="1" smtClean="0">
                <a:solidFill>
                  <a:schemeClr val="tx1"/>
                </a:solidFill>
                <a:latin typeface="Berlin Sans FB" pitchFamily="34" charset="0"/>
              </a:rPr>
              <a:t>ini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kami</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lakukan</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karena</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merupakan</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ketentuan</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Umum</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dalam</a:t>
            </a:r>
            <a:r>
              <a:rPr lang="en-US" sz="2400" dirty="0" smtClean="0">
                <a:solidFill>
                  <a:schemeClr val="tx1"/>
                </a:solidFill>
                <a:latin typeface="Berlin Sans FB" pitchFamily="34" charset="0"/>
              </a:rPr>
              <a:t> Tata </a:t>
            </a:r>
            <a:r>
              <a:rPr lang="en-US" sz="2400" dirty="0" err="1" smtClean="0">
                <a:solidFill>
                  <a:schemeClr val="tx1"/>
                </a:solidFill>
                <a:latin typeface="Berlin Sans FB" pitchFamily="34" charset="0"/>
              </a:rPr>
              <a:t>Tertib</a:t>
            </a:r>
            <a:r>
              <a:rPr lang="en-US" sz="2400" dirty="0" smtClean="0">
                <a:solidFill>
                  <a:schemeClr val="tx1"/>
                </a:solidFill>
                <a:latin typeface="Berlin Sans FB" pitchFamily="34" charset="0"/>
              </a:rPr>
              <a:t> </a:t>
            </a:r>
            <a:r>
              <a:rPr lang="en-US" sz="2400" dirty="0" err="1" smtClean="0">
                <a:solidFill>
                  <a:schemeClr val="tx1"/>
                </a:solidFill>
                <a:latin typeface="Berlin Sans FB" pitchFamily="34" charset="0"/>
              </a:rPr>
              <a:t>Penghunian</a:t>
            </a:r>
            <a:r>
              <a:rPr lang="en-US" sz="2400" dirty="0" smtClean="0">
                <a:solidFill>
                  <a:schemeClr val="tx1"/>
                </a:solidFill>
                <a:latin typeface="Berlin Sans FB" pitchFamily="34" charset="0"/>
              </a:rPr>
              <a:t>.</a:t>
            </a:r>
          </a:p>
          <a:p>
            <a:pPr algn="r">
              <a:defRPr/>
            </a:pPr>
            <a:endParaRPr lang="en-US" sz="2800" dirty="0" smtClean="0">
              <a:solidFill>
                <a:schemeClr val="tx1"/>
              </a:solidFill>
              <a:latin typeface="Berlin Sans FB" pitchFamily="34" charset="0"/>
            </a:endParaRPr>
          </a:p>
          <a:p>
            <a:pPr algn="r">
              <a:defRPr/>
            </a:pPr>
            <a:endParaRPr lang="en-US" sz="2800" dirty="0" smtClean="0">
              <a:solidFill>
                <a:schemeClr val="tx1"/>
              </a:solidFill>
              <a:latin typeface="Berlin Sans FB" pitchFamily="34" charset="0"/>
            </a:endParaRPr>
          </a:p>
        </p:txBody>
      </p:sp>
      <p:grpSp>
        <p:nvGrpSpPr>
          <p:cNvPr id="2" name="Group 13"/>
          <p:cNvGrpSpPr>
            <a:grpSpLocks/>
          </p:cNvGrpSpPr>
          <p:nvPr/>
        </p:nvGrpSpPr>
        <p:grpSpPr bwMode="auto">
          <a:xfrm>
            <a:off x="733425" y="168275"/>
            <a:ext cx="7696200"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8" name="Round Diagonal Corner Rectangle 1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9" name="Round Diagonal Corner Rectangle 1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20" name="Oval 19"/>
              <p:cNvSpPr/>
              <p:nvPr/>
            </p:nvSpPr>
            <p:spPr>
              <a:xfrm>
                <a:off x="7315200" y="4822208"/>
                <a:ext cx="1295400" cy="1218550"/>
              </a:xfrm>
              <a:prstGeom prst="ellipse">
                <a:avLst/>
              </a:prstGeom>
              <a:solidFill>
                <a:schemeClr val="tx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5542"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65543" name="Rectangle 14"/>
            <p:cNvSpPr>
              <a:spLocks noChangeArrowheads="1"/>
            </p:cNvSpPr>
            <p:nvPr/>
          </p:nvSpPr>
          <p:spPr bwMode="auto">
            <a:xfrm>
              <a:off x="5021381" y="741363"/>
              <a:ext cx="2024785" cy="461665"/>
            </a:xfrm>
            <a:prstGeom prst="rect">
              <a:avLst/>
            </a:prstGeom>
            <a:noFill/>
            <a:ln w="9525">
              <a:noFill/>
              <a:miter lim="800000"/>
              <a:headEnd/>
              <a:tailEnd/>
            </a:ln>
          </p:spPr>
          <p:txBody>
            <a:bodyPr wrap="none">
              <a:spAutoFit/>
            </a:bodyPr>
            <a:lstStyle/>
            <a:p>
              <a:pPr algn="r"/>
              <a:r>
                <a:rPr lang="en-US" sz="2400" b="1" dirty="0" smtClean="0">
                  <a:solidFill>
                    <a:srgbClr val="006600"/>
                  </a:solidFill>
                  <a:latin typeface="Cambria" pitchFamily="18" charset="0"/>
                </a:rPr>
                <a:t>TATA TERTIB</a:t>
              </a:r>
              <a:endParaRPr lang="id-ID" dirty="0"/>
            </a:p>
          </p:txBody>
        </p:sp>
      </p:grpSp>
    </p:spTree>
  </p:cSld>
  <p:clrMapOvr>
    <a:masterClrMapping/>
  </p:clrMapOvr>
  <p:transition spd="slow" advClick="0" advTm="35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0" fill="hold"/>
                                        <p:tgtEl>
                                          <p:spTgt spid="13"/>
                                        </p:tgtEl>
                                        <p:attrNameLst>
                                          <p:attrName>ppt_x</p:attrName>
                                        </p:attrNameLst>
                                      </p:cBhvr>
                                      <p:tavLst>
                                        <p:tav tm="0">
                                          <p:val>
                                            <p:strVal val="0-#ppt_w/2"/>
                                          </p:val>
                                        </p:tav>
                                        <p:tav tm="100000">
                                          <p:val>
                                            <p:strVal val="#ppt_x"/>
                                          </p:val>
                                        </p:tav>
                                      </p:tavLst>
                                    </p:anim>
                                    <p:anim calcmode="lin" valueType="num">
                                      <p:cBhvr additive="base">
                                        <p:cTn id="8" dur="50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00"/>
            </a:gs>
            <a:gs pos="20000">
              <a:srgbClr val="000040"/>
            </a:gs>
            <a:gs pos="50000">
              <a:srgbClr val="400040"/>
            </a:gs>
            <a:gs pos="75000">
              <a:srgbClr val="8F0040"/>
            </a:gs>
            <a:gs pos="89999">
              <a:srgbClr val="F27300"/>
            </a:gs>
            <a:gs pos="100000">
              <a:srgbClr val="FFBF00"/>
            </a:gs>
          </a:gsLst>
          <a:lin ang="5400000"/>
        </a:gradFill>
        <a:effectLst/>
      </p:bgPr>
    </p:bg>
    <p:spTree>
      <p:nvGrpSpPr>
        <p:cNvPr id="1" name=""/>
        <p:cNvGrpSpPr/>
        <p:nvPr/>
      </p:nvGrpSpPr>
      <p:grpSpPr>
        <a:xfrm>
          <a:off x="0" y="0"/>
          <a:ext cx="0" cy="0"/>
          <a:chOff x="0" y="0"/>
          <a:chExt cx="0" cy="0"/>
        </a:xfrm>
      </p:grpSpPr>
      <p:grpSp>
        <p:nvGrpSpPr>
          <p:cNvPr id="2" name="Group 13"/>
          <p:cNvGrpSpPr>
            <a:grpSpLocks/>
          </p:cNvGrpSpPr>
          <p:nvPr/>
        </p:nvGrpSpPr>
        <p:grpSpPr bwMode="auto">
          <a:xfrm>
            <a:off x="733425" y="168275"/>
            <a:ext cx="7696200"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8" name="Round Diagonal Corner Rectangle 1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9" name="Round Diagonal Corner Rectangle 1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20" name="Oval 19"/>
              <p:cNvSpPr/>
              <p:nvPr/>
            </p:nvSpPr>
            <p:spPr>
              <a:xfrm>
                <a:off x="7315200" y="4822208"/>
                <a:ext cx="1295400" cy="1218550"/>
              </a:xfrm>
              <a:prstGeom prst="ellipse">
                <a:avLst/>
              </a:prstGeom>
              <a:solidFill>
                <a:schemeClr val="tx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5542"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65543" name="Rectangle 14"/>
            <p:cNvSpPr>
              <a:spLocks noChangeArrowheads="1"/>
            </p:cNvSpPr>
            <p:nvPr/>
          </p:nvSpPr>
          <p:spPr bwMode="auto">
            <a:xfrm>
              <a:off x="5021381" y="741363"/>
              <a:ext cx="2024785" cy="461665"/>
            </a:xfrm>
            <a:prstGeom prst="rect">
              <a:avLst/>
            </a:prstGeom>
            <a:noFill/>
            <a:ln w="9525">
              <a:noFill/>
              <a:miter lim="800000"/>
              <a:headEnd/>
              <a:tailEnd/>
            </a:ln>
          </p:spPr>
          <p:txBody>
            <a:bodyPr wrap="none">
              <a:spAutoFit/>
            </a:bodyPr>
            <a:lstStyle/>
            <a:p>
              <a:pPr algn="r"/>
              <a:r>
                <a:rPr lang="en-US" sz="2400" b="1" dirty="0" smtClean="0">
                  <a:solidFill>
                    <a:srgbClr val="006600"/>
                  </a:solidFill>
                  <a:latin typeface="Cambria" pitchFamily="18" charset="0"/>
                </a:rPr>
                <a:t>TATA TERTIB</a:t>
              </a:r>
              <a:endParaRPr lang="id-ID" dirty="0"/>
            </a:p>
          </p:txBody>
        </p:sp>
      </p:grpSp>
      <p:pic>
        <p:nvPicPr>
          <p:cNvPr id="10" name="Picture 3"/>
          <p:cNvPicPr>
            <a:picLocks noChangeAspect="1" noChangeArrowheads="1"/>
          </p:cNvPicPr>
          <p:nvPr/>
        </p:nvPicPr>
        <p:blipFill>
          <a:blip r:embed="rId3" cstate="email"/>
          <a:srcRect/>
          <a:stretch>
            <a:fillRect/>
          </a:stretch>
        </p:blipFill>
        <p:spPr bwMode="auto">
          <a:xfrm>
            <a:off x="843888" y="1447800"/>
            <a:ext cx="7467600" cy="9448800"/>
          </a:xfrm>
          <a:prstGeom prst="rect">
            <a:avLst/>
          </a:prstGeom>
          <a:noFill/>
          <a:ln w="9525">
            <a:noFill/>
            <a:miter lim="800000"/>
            <a:headEnd/>
            <a:tailEnd/>
          </a:ln>
          <a:effectLst/>
        </p:spPr>
      </p:pic>
    </p:spTree>
  </p:cSld>
  <p:clrMapOvr>
    <a:masterClrMapping/>
  </p:clrMapOvr>
  <p:transition spd="slow" advClick="0" advTm="35000">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00"/>
            </a:gs>
            <a:gs pos="20000">
              <a:srgbClr val="000040"/>
            </a:gs>
            <a:gs pos="50000">
              <a:srgbClr val="400040"/>
            </a:gs>
            <a:gs pos="75000">
              <a:srgbClr val="8F0040"/>
            </a:gs>
            <a:gs pos="89999">
              <a:srgbClr val="F27300"/>
            </a:gs>
            <a:gs pos="100000">
              <a:srgbClr val="FFBF00"/>
            </a:gs>
          </a:gsLst>
          <a:lin ang="5400000"/>
        </a:gradFill>
        <a:effectLst/>
      </p:bgPr>
    </p:bg>
    <p:spTree>
      <p:nvGrpSpPr>
        <p:cNvPr id="1" name=""/>
        <p:cNvGrpSpPr/>
        <p:nvPr/>
      </p:nvGrpSpPr>
      <p:grpSpPr>
        <a:xfrm>
          <a:off x="0" y="0"/>
          <a:ext cx="0" cy="0"/>
          <a:chOff x="0" y="0"/>
          <a:chExt cx="0" cy="0"/>
        </a:xfrm>
      </p:grpSpPr>
      <p:sp>
        <p:nvSpPr>
          <p:cNvPr id="13" name="Rectangle 12"/>
          <p:cNvSpPr/>
          <p:nvPr/>
        </p:nvSpPr>
        <p:spPr>
          <a:xfrm>
            <a:off x="1295400" y="1981200"/>
            <a:ext cx="7302500" cy="42672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r">
              <a:defRPr/>
            </a:pPr>
            <a:r>
              <a:rPr lang="en-US" sz="2400" b="1" dirty="0" err="1">
                <a:solidFill>
                  <a:schemeClr val="tx1"/>
                </a:solidFill>
                <a:effectLst>
                  <a:outerShdw blurRad="38100" dist="38100" dir="2700000" algn="tl">
                    <a:srgbClr val="000000">
                      <a:alpha val="43137"/>
                    </a:srgbClr>
                  </a:outerShdw>
                </a:effectLst>
                <a:latin typeface="Rockwell" pitchFamily="18" charset="0"/>
              </a:rPr>
              <a:t>Kami</a:t>
            </a:r>
            <a:r>
              <a:rPr lang="en-US" sz="2400" b="1" dirty="0">
                <a:solidFill>
                  <a:schemeClr val="tx1"/>
                </a:solidFill>
                <a:effectLst>
                  <a:outerShdw blurRad="38100" dist="38100" dir="2700000" algn="tl">
                    <a:srgbClr val="000000">
                      <a:alpha val="43137"/>
                    </a:srgbClr>
                  </a:outerShdw>
                </a:effectLst>
                <a:latin typeface="Rockwell" pitchFamily="18" charset="0"/>
              </a:rPr>
              <a:t> </a:t>
            </a:r>
            <a:r>
              <a:rPr lang="en-US" sz="2400" b="1" dirty="0" err="1">
                <a:solidFill>
                  <a:schemeClr val="tx1"/>
                </a:solidFill>
                <a:effectLst>
                  <a:outerShdw blurRad="38100" dist="38100" dir="2700000" algn="tl">
                    <a:srgbClr val="000000">
                      <a:alpha val="43137"/>
                    </a:srgbClr>
                  </a:outerShdw>
                </a:effectLst>
                <a:latin typeface="Rockwell" pitchFamily="18" charset="0"/>
              </a:rPr>
              <a:t>masih</a:t>
            </a:r>
            <a:r>
              <a:rPr lang="en-US" sz="2400" b="1" dirty="0">
                <a:solidFill>
                  <a:schemeClr val="tx1"/>
                </a:solidFill>
                <a:effectLst>
                  <a:outerShdw blurRad="38100" dist="38100" dir="2700000" algn="tl">
                    <a:srgbClr val="000000">
                      <a:alpha val="43137"/>
                    </a:srgbClr>
                  </a:outerShdw>
                </a:effectLst>
                <a:latin typeface="Rockwell" pitchFamily="18" charset="0"/>
              </a:rPr>
              <a:t> </a:t>
            </a:r>
            <a:r>
              <a:rPr lang="en-US" sz="2400" b="1" dirty="0" err="1">
                <a:solidFill>
                  <a:schemeClr val="tx1"/>
                </a:solidFill>
                <a:effectLst>
                  <a:outerShdw blurRad="38100" dist="38100" dir="2700000" algn="tl">
                    <a:srgbClr val="000000">
                      <a:alpha val="43137"/>
                    </a:srgbClr>
                  </a:outerShdw>
                </a:effectLst>
                <a:latin typeface="Rockwell" pitchFamily="18" charset="0"/>
              </a:rPr>
              <a:t>melihat</a:t>
            </a:r>
            <a:r>
              <a:rPr lang="en-US" sz="2400" b="1" dirty="0">
                <a:solidFill>
                  <a:schemeClr val="tx1"/>
                </a:solidFill>
                <a:effectLst>
                  <a:outerShdw blurRad="38100" dist="38100" dir="2700000" algn="tl">
                    <a:srgbClr val="000000">
                      <a:alpha val="43137"/>
                    </a:srgbClr>
                  </a:outerShdw>
                </a:effectLst>
                <a:latin typeface="Rockwell" pitchFamily="18" charset="0"/>
              </a:rPr>
              <a:t> </a:t>
            </a:r>
            <a:r>
              <a:rPr lang="en-US" sz="2400" b="1" dirty="0" err="1">
                <a:solidFill>
                  <a:schemeClr val="tx1"/>
                </a:solidFill>
                <a:effectLst>
                  <a:outerShdw blurRad="38100" dist="38100" dir="2700000" algn="tl">
                    <a:srgbClr val="000000">
                      <a:alpha val="43137"/>
                    </a:srgbClr>
                  </a:outerShdw>
                </a:effectLst>
                <a:latin typeface="Rockwell" pitchFamily="18" charset="0"/>
              </a:rPr>
              <a:t>beberapa</a:t>
            </a:r>
            <a:endParaRPr lang="en-US" sz="2400" b="1" dirty="0">
              <a:solidFill>
                <a:schemeClr val="tx1"/>
              </a:solidFill>
              <a:effectLst>
                <a:outerShdw blurRad="38100" dist="38100" dir="2700000" algn="tl">
                  <a:srgbClr val="000000">
                    <a:alpha val="43137"/>
                  </a:srgbClr>
                </a:outerShdw>
              </a:effectLst>
              <a:latin typeface="Rockwell" pitchFamily="18" charset="0"/>
            </a:endParaRPr>
          </a:p>
          <a:p>
            <a:pPr algn="r">
              <a:defRPr/>
            </a:pPr>
            <a:r>
              <a:rPr lang="en-US" sz="2400" b="1" dirty="0" err="1">
                <a:solidFill>
                  <a:schemeClr val="tx1"/>
                </a:solidFill>
                <a:effectLst>
                  <a:outerShdw blurRad="38100" dist="38100" dir="2700000" algn="tl">
                    <a:srgbClr val="000000">
                      <a:alpha val="43137"/>
                    </a:srgbClr>
                  </a:outerShdw>
                </a:effectLst>
                <a:latin typeface="Rockwell" pitchFamily="18" charset="0"/>
              </a:rPr>
              <a:t>Kartu</a:t>
            </a:r>
            <a:r>
              <a:rPr lang="en-US" sz="2400" b="1" dirty="0">
                <a:solidFill>
                  <a:schemeClr val="tx1"/>
                </a:solidFill>
                <a:effectLst>
                  <a:outerShdw blurRad="38100" dist="38100" dir="2700000" algn="tl">
                    <a:srgbClr val="000000">
                      <a:alpha val="43137"/>
                    </a:srgbClr>
                  </a:outerShdw>
                </a:effectLst>
                <a:latin typeface="Rockwell" pitchFamily="18" charset="0"/>
              </a:rPr>
              <a:t> </a:t>
            </a:r>
            <a:r>
              <a:rPr lang="en-US" sz="2400" b="1" dirty="0" err="1">
                <a:solidFill>
                  <a:schemeClr val="tx1"/>
                </a:solidFill>
                <a:effectLst>
                  <a:outerShdw blurRad="38100" dist="38100" dir="2700000" algn="tl">
                    <a:srgbClr val="000000">
                      <a:alpha val="43137"/>
                    </a:srgbClr>
                  </a:outerShdw>
                </a:effectLst>
                <a:latin typeface="Rockwell" pitchFamily="18" charset="0"/>
              </a:rPr>
              <a:t>Akses</a:t>
            </a:r>
            <a:r>
              <a:rPr lang="en-US" sz="2400" b="1" dirty="0">
                <a:solidFill>
                  <a:schemeClr val="tx1"/>
                </a:solidFill>
                <a:effectLst>
                  <a:outerShdw blurRad="38100" dist="38100" dir="2700000" algn="tl">
                    <a:srgbClr val="000000">
                      <a:alpha val="43137"/>
                    </a:srgbClr>
                  </a:outerShdw>
                </a:effectLst>
                <a:latin typeface="Rockwell" pitchFamily="18" charset="0"/>
              </a:rPr>
              <a:t> RESIDENT yang </a:t>
            </a:r>
            <a:endParaRPr lang="en-US" sz="2400" b="1" dirty="0" smtClean="0">
              <a:solidFill>
                <a:schemeClr val="tx1"/>
              </a:solidFill>
              <a:effectLst>
                <a:outerShdw blurRad="38100" dist="38100" dir="2700000" algn="tl">
                  <a:srgbClr val="000000">
                    <a:alpha val="43137"/>
                  </a:srgbClr>
                </a:outerShdw>
              </a:effectLst>
              <a:latin typeface="Rockwell" pitchFamily="18" charset="0"/>
            </a:endParaRPr>
          </a:p>
          <a:p>
            <a:pPr algn="r">
              <a:defRPr/>
            </a:pPr>
            <a:r>
              <a:rPr lang="en-US" sz="2400" b="1" dirty="0" smtClean="0">
                <a:solidFill>
                  <a:srgbClr val="FFFF00"/>
                </a:solidFill>
                <a:effectLst>
                  <a:outerShdw blurRad="38100" dist="38100" dir="2700000" algn="tl">
                    <a:srgbClr val="000000">
                      <a:alpha val="43137"/>
                    </a:srgbClr>
                  </a:outerShdw>
                </a:effectLst>
                <a:latin typeface="Rockwell" pitchFamily="18" charset="0"/>
              </a:rPr>
              <a:t>DIPINJAMKAN</a:t>
            </a:r>
            <a:r>
              <a:rPr lang="en-US" sz="2400" b="1" dirty="0" smtClean="0">
                <a:solidFill>
                  <a:schemeClr val="tx1"/>
                </a:solidFill>
                <a:effectLst>
                  <a:outerShdw blurRad="38100" dist="38100" dir="2700000" algn="tl">
                    <a:srgbClr val="000000">
                      <a:alpha val="43137"/>
                    </a:srgbClr>
                  </a:outerShdw>
                </a:effectLst>
                <a:latin typeface="Rockwell" pitchFamily="18" charset="0"/>
              </a:rPr>
              <a:t> </a:t>
            </a:r>
            <a:r>
              <a:rPr lang="en-US" sz="2400" b="1" dirty="0" err="1">
                <a:solidFill>
                  <a:schemeClr val="tx1"/>
                </a:solidFill>
                <a:effectLst>
                  <a:outerShdw blurRad="38100" dist="38100" dir="2700000" algn="tl">
                    <a:srgbClr val="000000">
                      <a:alpha val="43137"/>
                    </a:srgbClr>
                  </a:outerShdw>
                </a:effectLst>
                <a:latin typeface="Rockwell" pitchFamily="18" charset="0"/>
              </a:rPr>
              <a:t>kepada</a:t>
            </a:r>
            <a:r>
              <a:rPr lang="en-US" sz="2400" b="1" dirty="0">
                <a:solidFill>
                  <a:schemeClr val="tx1"/>
                </a:solidFill>
                <a:effectLst>
                  <a:outerShdw blurRad="38100" dist="38100" dir="2700000" algn="tl">
                    <a:srgbClr val="000000">
                      <a:alpha val="43137"/>
                    </a:srgbClr>
                  </a:outerShdw>
                </a:effectLst>
                <a:latin typeface="Rockwell" pitchFamily="18" charset="0"/>
              </a:rPr>
              <a:t> </a:t>
            </a:r>
            <a:r>
              <a:rPr lang="en-US" sz="2400" b="1" dirty="0" err="1" smtClean="0">
                <a:solidFill>
                  <a:schemeClr val="tx1"/>
                </a:solidFill>
                <a:effectLst>
                  <a:outerShdw blurRad="38100" dist="38100" dir="2700000" algn="tl">
                    <a:srgbClr val="000000">
                      <a:alpha val="43137"/>
                    </a:srgbClr>
                  </a:outerShdw>
                </a:effectLst>
                <a:latin typeface="Rockwell" pitchFamily="18" charset="0"/>
              </a:rPr>
              <a:t>pihak</a:t>
            </a:r>
            <a:r>
              <a:rPr lang="en-US" sz="2400" b="1" dirty="0" smtClean="0">
                <a:solidFill>
                  <a:schemeClr val="tx1"/>
                </a:solidFill>
                <a:effectLst>
                  <a:outerShdw blurRad="38100" dist="38100" dir="2700000" algn="tl">
                    <a:srgbClr val="000000">
                      <a:alpha val="43137"/>
                    </a:srgbClr>
                  </a:outerShdw>
                </a:effectLst>
                <a:latin typeface="Rockwell" pitchFamily="18" charset="0"/>
              </a:rPr>
              <a:t> lain</a:t>
            </a:r>
            <a:endParaRPr lang="en-US" sz="2400" b="1" dirty="0">
              <a:solidFill>
                <a:schemeClr val="tx1"/>
              </a:solidFill>
              <a:effectLst>
                <a:outerShdw blurRad="38100" dist="38100" dir="2700000" algn="tl">
                  <a:srgbClr val="000000">
                    <a:alpha val="43137"/>
                  </a:srgbClr>
                </a:outerShdw>
              </a:effectLst>
              <a:latin typeface="Rockwell" pitchFamily="18" charset="0"/>
            </a:endParaRPr>
          </a:p>
          <a:p>
            <a:pPr algn="r">
              <a:defRPr/>
            </a:pPr>
            <a:r>
              <a:rPr lang="en-US" sz="2400" b="1" dirty="0" smtClean="0">
                <a:solidFill>
                  <a:schemeClr val="tx1"/>
                </a:solidFill>
                <a:effectLst>
                  <a:outerShdw blurRad="38100" dist="38100" dir="2700000" algn="tl">
                    <a:srgbClr val="000000">
                      <a:alpha val="43137"/>
                    </a:srgbClr>
                  </a:outerShdw>
                </a:effectLst>
                <a:latin typeface="Rockwell" pitchFamily="18" charset="0"/>
              </a:rPr>
              <a:t>Hal </a:t>
            </a:r>
            <a:r>
              <a:rPr lang="en-US" sz="2400" b="1" dirty="0" err="1" smtClean="0">
                <a:solidFill>
                  <a:schemeClr val="tx1"/>
                </a:solidFill>
                <a:effectLst>
                  <a:outerShdw blurRad="38100" dist="38100" dir="2700000" algn="tl">
                    <a:srgbClr val="000000">
                      <a:alpha val="43137"/>
                    </a:srgbClr>
                  </a:outerShdw>
                </a:effectLst>
                <a:latin typeface="Rockwell" pitchFamily="18" charset="0"/>
              </a:rPr>
              <a:t>tersebut</a:t>
            </a:r>
            <a:r>
              <a:rPr lang="en-US" sz="2400" b="1" dirty="0" smtClean="0">
                <a:solidFill>
                  <a:schemeClr val="tx1"/>
                </a:solidFill>
                <a:effectLst>
                  <a:outerShdw blurRad="38100" dist="38100" dir="2700000" algn="tl">
                    <a:srgbClr val="000000">
                      <a:alpha val="43137"/>
                    </a:srgbClr>
                  </a:outerShdw>
                </a:effectLst>
                <a:latin typeface="Rockwell" pitchFamily="18" charset="0"/>
              </a:rPr>
              <a:t> SANGAT DILARANG, </a:t>
            </a:r>
            <a:r>
              <a:rPr lang="en-US" sz="2400" b="1" dirty="0" err="1" smtClean="0">
                <a:solidFill>
                  <a:schemeClr val="tx1"/>
                </a:solidFill>
                <a:effectLst>
                  <a:outerShdw blurRad="38100" dist="38100" dir="2700000" algn="tl">
                    <a:srgbClr val="000000">
                      <a:alpha val="43137"/>
                    </a:srgbClr>
                  </a:outerShdw>
                </a:effectLst>
                <a:latin typeface="Rockwell" pitchFamily="18" charset="0"/>
              </a:rPr>
              <a:t>konsekuensinya</a:t>
            </a:r>
            <a:r>
              <a:rPr lang="en-US" sz="2400" b="1" dirty="0" smtClean="0">
                <a:solidFill>
                  <a:schemeClr val="tx1"/>
                </a:solidFill>
                <a:effectLst>
                  <a:outerShdw blurRad="38100" dist="38100" dir="2700000" algn="tl">
                    <a:srgbClr val="000000">
                      <a:alpha val="43137"/>
                    </a:srgbClr>
                  </a:outerShdw>
                </a:effectLst>
                <a:latin typeface="Rockwell" pitchFamily="18" charset="0"/>
              </a:rPr>
              <a:t> </a:t>
            </a:r>
            <a:r>
              <a:rPr lang="en-US" sz="2400" b="1" dirty="0" err="1" smtClean="0">
                <a:solidFill>
                  <a:schemeClr val="tx1"/>
                </a:solidFill>
                <a:effectLst>
                  <a:outerShdw blurRad="38100" dist="38100" dir="2700000" algn="tl">
                    <a:srgbClr val="000000">
                      <a:alpha val="43137"/>
                    </a:srgbClr>
                  </a:outerShdw>
                </a:effectLst>
                <a:latin typeface="Rockwell" pitchFamily="18" charset="0"/>
              </a:rPr>
              <a:t>adalah</a:t>
            </a:r>
            <a:r>
              <a:rPr lang="en-US" sz="2400" b="1" dirty="0" smtClean="0">
                <a:solidFill>
                  <a:schemeClr val="tx1"/>
                </a:solidFill>
                <a:effectLst>
                  <a:outerShdw blurRad="38100" dist="38100" dir="2700000" algn="tl">
                    <a:srgbClr val="000000">
                      <a:alpha val="43137"/>
                    </a:srgbClr>
                  </a:outerShdw>
                </a:effectLst>
                <a:latin typeface="Rockwell" pitchFamily="18" charset="0"/>
              </a:rPr>
              <a:t> </a:t>
            </a:r>
            <a:r>
              <a:rPr lang="en-US" sz="2400" b="1" dirty="0" err="1" smtClean="0">
                <a:solidFill>
                  <a:schemeClr val="tx1"/>
                </a:solidFill>
                <a:effectLst>
                  <a:outerShdw blurRad="38100" dist="38100" dir="2700000" algn="tl">
                    <a:srgbClr val="000000">
                      <a:alpha val="43137"/>
                    </a:srgbClr>
                  </a:outerShdw>
                </a:effectLst>
                <a:latin typeface="Rockwell" pitchFamily="18" charset="0"/>
              </a:rPr>
              <a:t>Kartu</a:t>
            </a:r>
            <a:r>
              <a:rPr lang="en-US" sz="2400" b="1" dirty="0" smtClean="0">
                <a:solidFill>
                  <a:schemeClr val="tx1"/>
                </a:solidFill>
                <a:effectLst>
                  <a:outerShdw blurRad="38100" dist="38100" dir="2700000" algn="tl">
                    <a:srgbClr val="000000">
                      <a:alpha val="43137"/>
                    </a:srgbClr>
                  </a:outerShdw>
                </a:effectLst>
                <a:latin typeface="Rockwell" pitchFamily="18" charset="0"/>
              </a:rPr>
              <a:t> </a:t>
            </a:r>
            <a:r>
              <a:rPr lang="en-US" sz="2400" b="1" dirty="0" err="1" smtClean="0">
                <a:solidFill>
                  <a:schemeClr val="tx1"/>
                </a:solidFill>
                <a:effectLst>
                  <a:outerShdw blurRad="38100" dist="38100" dir="2700000" algn="tl">
                    <a:srgbClr val="000000">
                      <a:alpha val="43137"/>
                    </a:srgbClr>
                  </a:outerShdw>
                </a:effectLst>
                <a:latin typeface="Rockwell" pitchFamily="18" charset="0"/>
              </a:rPr>
              <a:t>Akses</a:t>
            </a:r>
            <a:r>
              <a:rPr lang="en-US" sz="2400" b="1" dirty="0" smtClean="0">
                <a:solidFill>
                  <a:schemeClr val="tx1"/>
                </a:solidFill>
                <a:effectLst>
                  <a:outerShdw blurRad="38100" dist="38100" dir="2700000" algn="tl">
                    <a:srgbClr val="000000">
                      <a:alpha val="43137"/>
                    </a:srgbClr>
                  </a:outerShdw>
                </a:effectLst>
                <a:latin typeface="Rockwell" pitchFamily="18" charset="0"/>
              </a:rPr>
              <a:t> </a:t>
            </a:r>
            <a:r>
              <a:rPr lang="en-US" sz="2400" b="1" dirty="0" err="1" smtClean="0">
                <a:solidFill>
                  <a:schemeClr val="tx1"/>
                </a:solidFill>
                <a:effectLst>
                  <a:outerShdw blurRad="38100" dist="38100" dir="2700000" algn="tl">
                    <a:srgbClr val="000000">
                      <a:alpha val="43137"/>
                    </a:srgbClr>
                  </a:outerShdw>
                </a:effectLst>
                <a:latin typeface="Rockwell" pitchFamily="18" charset="0"/>
              </a:rPr>
              <a:t>akan</a:t>
            </a:r>
            <a:r>
              <a:rPr lang="en-US" sz="2400" b="1" dirty="0" smtClean="0">
                <a:solidFill>
                  <a:schemeClr val="tx1"/>
                </a:solidFill>
                <a:effectLst>
                  <a:outerShdw blurRad="38100" dist="38100" dir="2700000" algn="tl">
                    <a:srgbClr val="000000">
                      <a:alpha val="43137"/>
                    </a:srgbClr>
                  </a:outerShdw>
                </a:effectLst>
                <a:latin typeface="Rockwell" pitchFamily="18" charset="0"/>
              </a:rPr>
              <a:t> </a:t>
            </a:r>
            <a:r>
              <a:rPr lang="en-US" sz="2400" b="1" dirty="0" err="1" smtClean="0">
                <a:solidFill>
                  <a:schemeClr val="tx1"/>
                </a:solidFill>
                <a:effectLst>
                  <a:outerShdw blurRad="38100" dist="38100" dir="2700000" algn="tl">
                    <a:srgbClr val="000000">
                      <a:alpha val="43137"/>
                    </a:srgbClr>
                  </a:outerShdw>
                </a:effectLst>
                <a:latin typeface="Rockwell" pitchFamily="18" charset="0"/>
              </a:rPr>
              <a:t>di</a:t>
            </a:r>
            <a:r>
              <a:rPr lang="en-US" sz="2400" b="1" dirty="0" smtClean="0">
                <a:solidFill>
                  <a:schemeClr val="tx1"/>
                </a:solidFill>
                <a:effectLst>
                  <a:outerShdw blurRad="38100" dist="38100" dir="2700000" algn="tl">
                    <a:srgbClr val="000000">
                      <a:alpha val="43137"/>
                    </a:srgbClr>
                  </a:outerShdw>
                </a:effectLst>
                <a:latin typeface="Rockwell" pitchFamily="18" charset="0"/>
              </a:rPr>
              <a:t> Non-</a:t>
            </a:r>
            <a:r>
              <a:rPr lang="en-US" sz="2400" b="1" dirty="0" err="1" smtClean="0">
                <a:solidFill>
                  <a:schemeClr val="tx1"/>
                </a:solidFill>
                <a:effectLst>
                  <a:outerShdw blurRad="38100" dist="38100" dir="2700000" algn="tl">
                    <a:srgbClr val="000000">
                      <a:alpha val="43137"/>
                    </a:srgbClr>
                  </a:outerShdw>
                </a:effectLst>
                <a:latin typeface="Rockwell" pitchFamily="18" charset="0"/>
              </a:rPr>
              <a:t>aktifkan</a:t>
            </a:r>
            <a:r>
              <a:rPr lang="en-US" sz="2400" b="1" dirty="0" smtClean="0">
                <a:solidFill>
                  <a:schemeClr val="tx1"/>
                </a:solidFill>
                <a:effectLst>
                  <a:outerShdw blurRad="38100" dist="38100" dir="2700000" algn="tl">
                    <a:srgbClr val="000000">
                      <a:alpha val="43137"/>
                    </a:srgbClr>
                  </a:outerShdw>
                </a:effectLst>
                <a:latin typeface="Rockwell" pitchFamily="18" charset="0"/>
              </a:rPr>
              <a:t>.</a:t>
            </a:r>
          </a:p>
          <a:p>
            <a:pPr algn="r">
              <a:defRPr/>
            </a:pPr>
            <a:endParaRPr lang="en-US" sz="2400" b="1" dirty="0" smtClean="0">
              <a:solidFill>
                <a:schemeClr val="tx1"/>
              </a:solidFill>
              <a:effectLst>
                <a:outerShdw blurRad="38100" dist="38100" dir="2700000" algn="tl">
                  <a:srgbClr val="000000">
                    <a:alpha val="43137"/>
                  </a:srgbClr>
                </a:outerShdw>
              </a:effectLst>
              <a:latin typeface="Rockwell" pitchFamily="18" charset="0"/>
            </a:endParaRPr>
          </a:p>
          <a:p>
            <a:pPr algn="r">
              <a:defRPr/>
            </a:pPr>
            <a:r>
              <a:rPr lang="en-US" sz="2400" b="1" dirty="0" smtClean="0">
                <a:solidFill>
                  <a:schemeClr val="tx1"/>
                </a:solidFill>
                <a:effectLst>
                  <a:outerShdw blurRad="38100" dist="38100" dir="2700000" algn="tl">
                    <a:srgbClr val="000000">
                      <a:alpha val="43137"/>
                    </a:srgbClr>
                  </a:outerShdw>
                </a:effectLst>
                <a:latin typeface="Rockwell" pitchFamily="18" charset="0"/>
              </a:rPr>
              <a:t>It is </a:t>
            </a:r>
            <a:r>
              <a:rPr lang="en-US" sz="2400" b="1" dirty="0" smtClean="0">
                <a:solidFill>
                  <a:srgbClr val="FFFF00"/>
                </a:solidFill>
                <a:effectLst>
                  <a:outerShdw blurRad="38100" dist="38100" dir="2700000" algn="tl">
                    <a:srgbClr val="000000">
                      <a:alpha val="43137"/>
                    </a:srgbClr>
                  </a:outerShdw>
                </a:effectLst>
                <a:latin typeface="Rockwell" pitchFamily="18" charset="0"/>
              </a:rPr>
              <a:t>STRICTLY PROHIBITED</a:t>
            </a:r>
            <a:r>
              <a:rPr lang="en-US" sz="2400" b="1" dirty="0" smtClean="0">
                <a:solidFill>
                  <a:schemeClr val="tx1"/>
                </a:solidFill>
                <a:effectLst>
                  <a:outerShdw blurRad="38100" dist="38100" dir="2700000" algn="tl">
                    <a:srgbClr val="000000">
                      <a:alpha val="43137"/>
                    </a:srgbClr>
                  </a:outerShdw>
                </a:effectLst>
                <a:latin typeface="Rockwell" pitchFamily="18" charset="0"/>
              </a:rPr>
              <a:t> to lend your Personal Access Card to others. Misused of such will end up to the deactivation of your Personal Access Card.  </a:t>
            </a:r>
          </a:p>
        </p:txBody>
      </p:sp>
      <p:grpSp>
        <p:nvGrpSpPr>
          <p:cNvPr id="2" name="Group 13"/>
          <p:cNvGrpSpPr>
            <a:grpSpLocks/>
          </p:cNvGrpSpPr>
          <p:nvPr/>
        </p:nvGrpSpPr>
        <p:grpSpPr bwMode="auto">
          <a:xfrm>
            <a:off x="733425" y="168275"/>
            <a:ext cx="7696200" cy="1231900"/>
            <a:chOff x="609600" y="200025"/>
            <a:chExt cx="7696200" cy="1231900"/>
          </a:xfrm>
        </p:grpSpPr>
        <p:grpSp>
          <p:nvGrpSpPr>
            <p:cNvPr id="3" name="Group 6"/>
            <p:cNvGrpSpPr>
              <a:grpSpLocks/>
            </p:cNvGrpSpPr>
            <p:nvPr/>
          </p:nvGrpSpPr>
          <p:grpSpPr bwMode="auto">
            <a:xfrm>
              <a:off x="609600" y="200025"/>
              <a:ext cx="7696200" cy="1231900"/>
              <a:chOff x="914400" y="4822208"/>
              <a:chExt cx="7696200" cy="1232848"/>
            </a:xfrm>
          </p:grpSpPr>
          <p:sp>
            <p:nvSpPr>
              <p:cNvPr id="18" name="Round Diagonal Corner Rectangle 17"/>
              <p:cNvSpPr/>
              <p:nvPr/>
            </p:nvSpPr>
            <p:spPr>
              <a:xfrm>
                <a:off x="914400" y="5341720"/>
                <a:ext cx="7253288" cy="713336"/>
              </a:xfrm>
              <a:prstGeom prst="round2DiagRect">
                <a:avLst>
                  <a:gd name="adj1" fmla="val 50000"/>
                  <a:gd name="adj2" fmla="val 0"/>
                </a:avLst>
              </a:prstGeom>
              <a:solidFill>
                <a:srgbClr val="003300"/>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a:ln w="10541" cmpd="sng">
                      <a:noFill/>
                      <a:prstDash val="solid"/>
                    </a:ln>
                    <a:solidFill>
                      <a:prstClr val="white"/>
                    </a:solidFill>
                  </a:rPr>
                  <a:t>.……………  </a:t>
                </a:r>
                <a:endParaRPr lang="en-US" dirty="0">
                  <a:ln w="10541" cmpd="sng">
                    <a:noFill/>
                    <a:prstDash val="solid"/>
                  </a:ln>
                  <a:solidFill>
                    <a:prstClr val="white"/>
                  </a:solidFill>
                </a:endParaRPr>
              </a:p>
            </p:txBody>
          </p:sp>
          <p:sp>
            <p:nvSpPr>
              <p:cNvPr id="19" name="Round Diagonal Corner Rectangle 18"/>
              <p:cNvSpPr/>
              <p:nvPr/>
            </p:nvSpPr>
            <p:spPr>
              <a:xfrm>
                <a:off x="990600" y="5232098"/>
                <a:ext cx="7510463" cy="760998"/>
              </a:xfrm>
              <a:prstGeom prst="round2DiagRect">
                <a:avLst>
                  <a:gd name="adj1" fmla="val 50000"/>
                  <a:gd name="adj2" fmla="val 0"/>
                </a:avLst>
              </a:prstGeom>
              <a:gradFill flip="none" rotWithShape="1">
                <a:gsLst>
                  <a:gs pos="43000">
                    <a:srgbClr val="DDEBCF"/>
                  </a:gs>
                  <a:gs pos="50000">
                    <a:srgbClr val="9CB86E"/>
                  </a:gs>
                  <a:gs pos="100000">
                    <a:srgbClr val="156B13"/>
                  </a:gs>
                </a:gsLst>
                <a:lin ang="108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US" dirty="0">
                  <a:ln w="10541" cmpd="sng">
                    <a:noFill/>
                    <a:prstDash val="solid"/>
                  </a:ln>
                  <a:solidFill>
                    <a:prstClr val="white"/>
                  </a:solidFill>
                </a:endParaRPr>
              </a:p>
            </p:txBody>
          </p:sp>
          <p:sp>
            <p:nvSpPr>
              <p:cNvPr id="20" name="Oval 19"/>
              <p:cNvSpPr/>
              <p:nvPr/>
            </p:nvSpPr>
            <p:spPr>
              <a:xfrm>
                <a:off x="7315200" y="4822208"/>
                <a:ext cx="1295400" cy="1218550"/>
              </a:xfrm>
              <a:prstGeom prst="ellipse">
                <a:avLst/>
              </a:prstGeom>
              <a:solidFill>
                <a:schemeClr val="tx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pic>
          <p:nvPicPr>
            <p:cNvPr id="66567" name="Picture 2" descr="H:\GMTS\Logo Cambridge\CAMBRIDGE-4.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7177088" y="354013"/>
              <a:ext cx="990600" cy="904875"/>
            </a:xfrm>
            <a:prstGeom prst="rect">
              <a:avLst/>
            </a:prstGeom>
            <a:noFill/>
            <a:ln w="9525">
              <a:noFill/>
              <a:miter lim="800000"/>
              <a:headEnd/>
              <a:tailEnd/>
            </a:ln>
          </p:spPr>
        </p:pic>
        <p:sp>
          <p:nvSpPr>
            <p:cNvPr id="66568" name="Rectangle 14"/>
            <p:cNvSpPr>
              <a:spLocks noChangeArrowheads="1"/>
            </p:cNvSpPr>
            <p:nvPr/>
          </p:nvSpPr>
          <p:spPr bwMode="auto">
            <a:xfrm>
              <a:off x="3305175" y="741363"/>
              <a:ext cx="3908529" cy="461665"/>
            </a:xfrm>
            <a:prstGeom prst="rect">
              <a:avLst/>
            </a:prstGeom>
            <a:noFill/>
            <a:ln w="9525">
              <a:noFill/>
              <a:miter lim="800000"/>
              <a:headEnd/>
              <a:tailEnd/>
            </a:ln>
          </p:spPr>
          <p:txBody>
            <a:bodyPr wrap="square">
              <a:spAutoFit/>
            </a:bodyPr>
            <a:lstStyle/>
            <a:p>
              <a:r>
                <a:rPr lang="en-US" sz="2400" b="1" dirty="0" smtClean="0">
                  <a:solidFill>
                    <a:srgbClr val="006600"/>
                  </a:solidFill>
                  <a:latin typeface="Cambria" pitchFamily="18" charset="0"/>
                </a:rPr>
                <a:t>LARANGAN/PROHIBITION</a:t>
              </a:r>
              <a:endParaRPr lang="id-ID" dirty="0"/>
            </a:p>
          </p:txBody>
        </p:sp>
      </p:grpSp>
    </p:spTree>
  </p:cSld>
  <p:clrMapOvr>
    <a:masterClrMapping/>
  </p:clrMapOvr>
  <p:transition spd="slow" advClick="0" advTm="35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0" fill="hold"/>
                                        <p:tgtEl>
                                          <p:spTgt spid="13"/>
                                        </p:tgtEl>
                                        <p:attrNameLst>
                                          <p:attrName>ppt_x</p:attrName>
                                        </p:attrNameLst>
                                      </p:cBhvr>
                                      <p:tavLst>
                                        <p:tav tm="0">
                                          <p:val>
                                            <p:strVal val="0-#ppt_w/2"/>
                                          </p:val>
                                        </p:tav>
                                        <p:tav tm="100000">
                                          <p:val>
                                            <p:strVal val="#ppt_x"/>
                                          </p:val>
                                        </p:tav>
                                      </p:tavLst>
                                    </p:anim>
                                    <p:anim calcmode="lin" valueType="num">
                                      <p:cBhvr additive="base">
                                        <p:cTn id="8" dur="50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Diagonal Corner Rectangle 5"/>
          <p:cNvSpPr/>
          <p:nvPr/>
        </p:nvSpPr>
        <p:spPr>
          <a:xfrm>
            <a:off x="142875" y="71438"/>
            <a:ext cx="8786813" cy="1000125"/>
          </a:xfrm>
          <a:prstGeom prst="round2DiagRect">
            <a:avLst/>
          </a:prstGeom>
          <a:solidFill>
            <a:srgbClr val="336699"/>
          </a:solidFill>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endParaRPr lang="id-ID">
              <a:solidFill>
                <a:prstClr val="white"/>
              </a:solidFill>
            </a:endParaRPr>
          </a:p>
        </p:txBody>
      </p:sp>
      <p:sp>
        <p:nvSpPr>
          <p:cNvPr id="5" name="Title 1"/>
          <p:cNvSpPr txBox="1">
            <a:spLocks/>
          </p:cNvSpPr>
          <p:nvPr/>
        </p:nvSpPr>
        <p:spPr>
          <a:xfrm>
            <a:off x="440970" y="71414"/>
            <a:ext cx="7960546" cy="1000132"/>
          </a:xfrm>
          <a:prstGeom prst="rect">
            <a:avLst/>
          </a:prstGeom>
        </p:spPr>
        <p:txBody>
          <a:bodyPr anchor="ctr"/>
          <a:lstStyle/>
          <a:p>
            <a:pPr algn="ctr" fontAlgn="auto">
              <a:spcAft>
                <a:spcPts val="0"/>
              </a:spcAft>
              <a:defRPr/>
            </a:pP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R</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ESIDENT - </a:t>
            </a: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I</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NFO</a:t>
            </a:r>
            <a:endParaRPr lang="id-ID"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endParaRPr>
          </a:p>
        </p:txBody>
      </p:sp>
      <p:sp>
        <p:nvSpPr>
          <p:cNvPr id="7" name="Title 6"/>
          <p:cNvSpPr>
            <a:spLocks noGrp="1"/>
          </p:cNvSpPr>
          <p:nvPr>
            <p:ph type="title"/>
          </p:nvPr>
        </p:nvSpPr>
        <p:spPr>
          <a:xfrm>
            <a:off x="1681147" y="1905000"/>
            <a:ext cx="7158053" cy="4724400"/>
          </a:xfrm>
        </p:spPr>
        <p:txBody>
          <a:bodyPr rtlCol="0" anchor="t">
            <a:noAutofit/>
          </a:bodyPr>
          <a:lstStyle/>
          <a:p>
            <a:pPr marL="514350" indent="-514350" algn="r" eaLnBrk="1" fontAlgn="auto" hangingPunct="1">
              <a:spcAft>
                <a:spcPts val="0"/>
              </a:spcAft>
              <a:defRPr/>
            </a:pPr>
            <a:r>
              <a:rPr lang="en-US" sz="2200" dirty="0" err="1" smtClean="0">
                <a:solidFill>
                  <a:schemeClr val="accent1">
                    <a:lumMod val="75000"/>
                  </a:schemeClr>
                </a:solidFill>
                <a:latin typeface="Berlin Sans FB" pitchFamily="34" charset="0"/>
              </a:rPr>
              <a:t>Telah</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beberapa</a:t>
            </a:r>
            <a:r>
              <a:rPr lang="en-US" sz="2200" dirty="0" smtClean="0">
                <a:solidFill>
                  <a:schemeClr val="accent1">
                    <a:lumMod val="75000"/>
                  </a:schemeClr>
                </a:solidFill>
                <a:latin typeface="Berlin Sans FB" pitchFamily="34" charset="0"/>
              </a:rPr>
              <a:t> kali </a:t>
            </a:r>
            <a:r>
              <a:rPr lang="en-US" sz="2200" dirty="0" err="1" smtClean="0">
                <a:solidFill>
                  <a:schemeClr val="accent1">
                    <a:lumMod val="75000"/>
                  </a:schemeClr>
                </a:solidFill>
                <a:latin typeface="Berlin Sans FB" pitchFamily="34" charset="0"/>
              </a:rPr>
              <a:t>ditemukam</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kelalaian</a:t>
            </a:r>
            <a:r>
              <a:rPr lang="en-US" sz="2200" dirty="0" smtClean="0">
                <a:solidFill>
                  <a:schemeClr val="accent1">
                    <a:lumMod val="75000"/>
                  </a:schemeClr>
                </a:solidFill>
                <a:latin typeface="Berlin Sans FB" pitchFamily="34" charset="0"/>
              </a:rPr>
              <a:t> Resident </a:t>
            </a:r>
            <a:r>
              <a:rPr lang="en-US" sz="2200" dirty="0" err="1" smtClean="0">
                <a:solidFill>
                  <a:schemeClr val="accent1">
                    <a:lumMod val="75000"/>
                  </a:schemeClr>
                </a:solidFill>
                <a:latin typeface="Berlin Sans FB" pitchFamily="34" charset="0"/>
              </a:rPr>
              <a:t>dalam</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hal</a:t>
            </a:r>
            <a:r>
              <a:rPr lang="en-US" sz="2200" dirty="0" smtClean="0">
                <a:solidFill>
                  <a:schemeClr val="accent1">
                    <a:lumMod val="75000"/>
                  </a:schemeClr>
                </a:solidFill>
                <a:latin typeface="Berlin Sans FB" pitchFamily="34" charset="0"/>
              </a:rPr>
              <a:t> PARKIR, </a:t>
            </a:r>
            <a:r>
              <a:rPr lang="en-US" sz="2200" dirty="0" err="1" smtClean="0">
                <a:solidFill>
                  <a:schemeClr val="accent1">
                    <a:lumMod val="75000"/>
                  </a:schemeClr>
                </a:solidFill>
                <a:latin typeface="Berlin Sans FB" pitchFamily="34" charset="0"/>
              </a:rPr>
              <a:t>oleh</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sebab</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itu</a:t>
            </a:r>
            <a:r>
              <a:rPr lang="en-US" sz="2200" dirty="0" smtClean="0">
                <a:solidFill>
                  <a:schemeClr val="accent1">
                    <a:lumMod val="75000"/>
                  </a:schemeClr>
                </a:solidFill>
                <a:latin typeface="Berlin Sans FB" pitchFamily="34" charset="0"/>
              </a:rPr>
              <a:t> DEMI </a:t>
            </a:r>
            <a:r>
              <a:rPr lang="en-US" sz="2200" dirty="0" err="1" smtClean="0">
                <a:solidFill>
                  <a:schemeClr val="accent1">
                    <a:lumMod val="75000"/>
                  </a:schemeClr>
                </a:solidFill>
                <a:latin typeface="Berlin Sans FB" pitchFamily="34" charset="0"/>
              </a:rPr>
              <a:t>untuk</a:t>
            </a:r>
            <a:r>
              <a:rPr lang="en-US" sz="2200" dirty="0" smtClean="0">
                <a:solidFill>
                  <a:schemeClr val="accent1">
                    <a:lumMod val="75000"/>
                  </a:schemeClr>
                </a:solidFill>
                <a:latin typeface="Berlin Sans FB" pitchFamily="34" charset="0"/>
              </a:rPr>
              <a:t> KEAMANAN BERSAMA </a:t>
            </a:r>
            <a:r>
              <a:rPr lang="en-US" sz="2200" dirty="0" err="1" smtClean="0">
                <a:solidFill>
                  <a:schemeClr val="accent1">
                    <a:lumMod val="75000"/>
                  </a:schemeClr>
                </a:solidFill>
                <a:latin typeface="Berlin Sans FB" pitchFamily="34" charset="0"/>
              </a:rPr>
              <a:t>kami</a:t>
            </a:r>
            <a:r>
              <a:rPr lang="en-US" sz="2200" dirty="0" smtClean="0">
                <a:solidFill>
                  <a:schemeClr val="accent1">
                    <a:lumMod val="75000"/>
                  </a:schemeClr>
                </a:solidFill>
                <a:latin typeface="Berlin Sans FB" pitchFamily="34" charset="0"/>
              </a:rPr>
              <a:t> MENGHIMBAU &amp; MENGINGATKAN SELURUH RESIDENT </a:t>
            </a:r>
            <a:r>
              <a:rPr lang="en-US" sz="2200" dirty="0" err="1" smtClean="0">
                <a:solidFill>
                  <a:schemeClr val="accent1">
                    <a:lumMod val="75000"/>
                  </a:schemeClr>
                </a:solidFill>
                <a:latin typeface="Berlin Sans FB" pitchFamily="34" charset="0"/>
              </a:rPr>
              <a:t>sebagai</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berikut</a:t>
            </a:r>
            <a:r>
              <a:rPr lang="en-US" sz="2200" dirty="0" smtClean="0">
                <a:solidFill>
                  <a:schemeClr val="accent1">
                    <a:lumMod val="75000"/>
                  </a:schemeClr>
                </a:solidFill>
                <a:latin typeface="Berlin Sans FB" pitchFamily="34" charset="0"/>
              </a:rPr>
              <a:t>:</a:t>
            </a:r>
            <a:r>
              <a:rPr lang="en-US" sz="800" dirty="0" smtClean="0">
                <a:solidFill>
                  <a:schemeClr val="accent1">
                    <a:lumMod val="75000"/>
                  </a:schemeClr>
                </a:solidFill>
                <a:latin typeface="Berlin Sans FB" pitchFamily="34" charset="0"/>
              </a:rPr>
              <a:t/>
            </a:r>
            <a:br>
              <a:rPr lang="en-US" sz="800" dirty="0" smtClean="0">
                <a:solidFill>
                  <a:schemeClr val="accent1">
                    <a:lumMod val="75000"/>
                  </a:schemeClr>
                </a:solidFill>
                <a:latin typeface="Berlin Sans FB" pitchFamily="34" charset="0"/>
              </a:rPr>
            </a:br>
            <a:r>
              <a:rPr lang="en-US" sz="800" dirty="0" smtClean="0">
                <a:solidFill>
                  <a:schemeClr val="tx2">
                    <a:lumMod val="60000"/>
                    <a:lumOff val="40000"/>
                  </a:schemeClr>
                </a:solidFill>
                <a:latin typeface="Berlin Sans FB" pitchFamily="34" charset="0"/>
              </a:rPr>
              <a:t/>
            </a:r>
            <a:br>
              <a:rPr lang="en-US" sz="800" dirty="0" smtClean="0">
                <a:solidFill>
                  <a:schemeClr val="tx2">
                    <a:lumMod val="60000"/>
                    <a:lumOff val="40000"/>
                  </a:schemeClr>
                </a:solidFill>
                <a:latin typeface="Berlin Sans FB" pitchFamily="34" charset="0"/>
              </a:rPr>
            </a:br>
            <a:r>
              <a:rPr lang="en-US" sz="2200" dirty="0" smtClean="0">
                <a:solidFill>
                  <a:srgbClr val="FF0000"/>
                </a:solidFill>
                <a:latin typeface="Berlin Sans FB" pitchFamily="34" charset="0"/>
              </a:rPr>
              <a:t>1.	</a:t>
            </a:r>
            <a:r>
              <a:rPr lang="en-US" sz="2200" dirty="0" err="1" smtClean="0">
                <a:solidFill>
                  <a:srgbClr val="FF0000"/>
                </a:solidFill>
                <a:latin typeface="Berlin Sans FB" pitchFamily="34" charset="0"/>
              </a:rPr>
              <a:t>Parkirlah</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di</a:t>
            </a:r>
            <a:r>
              <a:rPr lang="en-US" sz="2200" dirty="0" smtClean="0">
                <a:solidFill>
                  <a:srgbClr val="FF0000"/>
                </a:solidFill>
                <a:latin typeface="Berlin Sans FB" pitchFamily="34" charset="0"/>
              </a:rPr>
              <a:t> LOT </a:t>
            </a:r>
            <a:r>
              <a:rPr lang="en-US" sz="2200" dirty="0" err="1" smtClean="0">
                <a:solidFill>
                  <a:srgbClr val="FF0000"/>
                </a:solidFill>
                <a:latin typeface="Berlin Sans FB" pitchFamily="34" charset="0"/>
              </a:rPr>
              <a:t>dengan</a:t>
            </a:r>
            <a:r>
              <a:rPr lang="en-US" sz="2200" dirty="0" smtClean="0">
                <a:solidFill>
                  <a:srgbClr val="FF0000"/>
                </a:solidFill>
                <a:latin typeface="Berlin Sans FB" pitchFamily="34" charset="0"/>
              </a:rPr>
              <a:t> TEPAT.</a:t>
            </a:r>
            <a:br>
              <a:rPr lang="en-US" sz="2200" dirty="0" smtClean="0">
                <a:solidFill>
                  <a:srgbClr val="FF0000"/>
                </a:solidFill>
                <a:latin typeface="Berlin Sans FB" pitchFamily="34" charset="0"/>
              </a:rPr>
            </a:br>
            <a:r>
              <a:rPr lang="en-US" sz="2200" dirty="0" smtClean="0">
                <a:solidFill>
                  <a:srgbClr val="FF0000"/>
                </a:solidFill>
                <a:latin typeface="Berlin Sans FB" pitchFamily="34" charset="0"/>
              </a:rPr>
              <a:t>2.	</a:t>
            </a:r>
            <a:r>
              <a:rPr lang="en-US" sz="2200" dirty="0" err="1" smtClean="0">
                <a:solidFill>
                  <a:srgbClr val="FF0000"/>
                </a:solidFill>
                <a:latin typeface="Berlin Sans FB" pitchFamily="34" charset="0"/>
              </a:rPr>
              <a:t>Pastikan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seluruh</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Lampu</a:t>
            </a:r>
            <a:r>
              <a:rPr lang="en-US" sz="2200" dirty="0" smtClean="0">
                <a:solidFill>
                  <a:srgbClr val="FF0000"/>
                </a:solidFill>
                <a:latin typeface="Berlin Sans FB" pitchFamily="34" charset="0"/>
              </a:rPr>
              <a:t> Mobil </a:t>
            </a:r>
            <a:r>
              <a:rPr lang="en-US" sz="2200" dirty="0" err="1" smtClean="0">
                <a:solidFill>
                  <a:srgbClr val="FF0000"/>
                </a:solidFill>
                <a:latin typeface="Berlin Sans FB" pitchFamily="34" charset="0"/>
              </a:rPr>
              <a:t>tidak</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ada</a:t>
            </a:r>
            <a:r>
              <a:rPr lang="en-US" sz="2200" dirty="0" smtClean="0">
                <a:solidFill>
                  <a:srgbClr val="FF0000"/>
                </a:solidFill>
                <a:latin typeface="Berlin Sans FB" pitchFamily="34" charset="0"/>
              </a:rPr>
              <a:t> yang MENYALA, </a:t>
            </a:r>
            <a:r>
              <a:rPr lang="en-US" sz="2200" dirty="0" err="1" smtClean="0">
                <a:solidFill>
                  <a:srgbClr val="FF0000"/>
                </a:solidFill>
                <a:latin typeface="Berlin Sans FB" pitchFamily="34" charset="0"/>
              </a:rPr>
              <a:t>Kaca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tidak</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ada</a:t>
            </a:r>
            <a:r>
              <a:rPr lang="en-US" sz="2200" dirty="0" smtClean="0">
                <a:solidFill>
                  <a:srgbClr val="FF0000"/>
                </a:solidFill>
                <a:latin typeface="Berlin Sans FB" pitchFamily="34" charset="0"/>
              </a:rPr>
              <a:t> yang TERBUKA, </a:t>
            </a:r>
            <a:r>
              <a:rPr lang="en-US" sz="2200" dirty="0" err="1" smtClean="0">
                <a:solidFill>
                  <a:srgbClr val="FF0000"/>
                </a:solidFill>
                <a:latin typeface="Berlin Sans FB" pitchFamily="34" charset="0"/>
              </a:rPr>
              <a:t>lalu</a:t>
            </a:r>
            <a:r>
              <a:rPr lang="en-US" sz="2200" dirty="0" smtClean="0">
                <a:solidFill>
                  <a:srgbClr val="FF0000"/>
                </a:solidFill>
                <a:latin typeface="Berlin Sans FB" pitchFamily="34" charset="0"/>
              </a:rPr>
              <a:t> KUNCILAH SELURUH PINTU MOBIL.</a:t>
            </a:r>
            <a:br>
              <a:rPr lang="en-US" sz="2200" dirty="0" smtClean="0">
                <a:solidFill>
                  <a:srgbClr val="FF0000"/>
                </a:solidFill>
                <a:latin typeface="Berlin Sans FB" pitchFamily="34" charset="0"/>
              </a:rPr>
            </a:br>
            <a:r>
              <a:rPr lang="en-US" sz="2200" dirty="0" smtClean="0">
                <a:solidFill>
                  <a:srgbClr val="FF0000"/>
                </a:solidFill>
                <a:latin typeface="Berlin Sans FB" pitchFamily="34" charset="0"/>
              </a:rPr>
              <a:t>3.	</a:t>
            </a:r>
            <a:r>
              <a:rPr lang="en-US" sz="2200" dirty="0" err="1" smtClean="0">
                <a:solidFill>
                  <a:srgbClr val="FF0000"/>
                </a:solidFill>
                <a:latin typeface="Berlin Sans FB" pitchFamily="34" charset="0"/>
              </a:rPr>
              <a:t>Sebelum</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meninggalkan</a:t>
            </a:r>
            <a:r>
              <a:rPr lang="en-US" sz="2200" dirty="0" smtClean="0">
                <a:solidFill>
                  <a:srgbClr val="FF0000"/>
                </a:solidFill>
                <a:latin typeface="Berlin Sans FB" pitchFamily="34" charset="0"/>
              </a:rPr>
              <a:t> Mobil, </a:t>
            </a:r>
            <a:r>
              <a:rPr lang="en-US" sz="2200" dirty="0" err="1" smtClean="0">
                <a:solidFill>
                  <a:srgbClr val="FF0000"/>
                </a:solidFill>
                <a:latin typeface="Berlin Sans FB" pitchFamily="34" charset="0"/>
              </a:rPr>
              <a:t>Kelilingi</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untuk</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memeriksa</a:t>
            </a:r>
            <a:r>
              <a:rPr lang="en-US" sz="2200" dirty="0" smtClean="0">
                <a:solidFill>
                  <a:srgbClr val="FF0000"/>
                </a:solidFill>
                <a:latin typeface="Berlin Sans FB" pitchFamily="34" charset="0"/>
              </a:rPr>
              <a:t> Body Mobil, </a:t>
            </a:r>
            <a:r>
              <a:rPr lang="en-US" sz="2200" dirty="0" err="1" smtClean="0">
                <a:solidFill>
                  <a:srgbClr val="FF0000"/>
                </a:solidFill>
                <a:latin typeface="Berlin Sans FB" pitchFamily="34" charset="0"/>
              </a:rPr>
              <a:t>Kelengkapan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Asesoris</a:t>
            </a:r>
            <a:r>
              <a:rPr lang="en-US" sz="2200" dirty="0" smtClean="0">
                <a:solidFill>
                  <a:srgbClr val="FF0000"/>
                </a:solidFill>
                <a:latin typeface="Berlin Sans FB" pitchFamily="34" charset="0"/>
              </a:rPr>
              <a:t> &amp; </a:t>
            </a:r>
            <a:r>
              <a:rPr lang="en-US" sz="2200" dirty="0" err="1" smtClean="0">
                <a:solidFill>
                  <a:srgbClr val="FF0000"/>
                </a:solidFill>
                <a:latin typeface="Berlin Sans FB" pitchFamily="34" charset="0"/>
              </a:rPr>
              <a:t>anda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tahu</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adanya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Goresan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Kerusakan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kelainan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mobilnya</a:t>
            </a:r>
            <a:r>
              <a:rPr lang="en-US" sz="2200" dirty="0" smtClean="0">
                <a:solidFill>
                  <a:srgbClr val="FF0000"/>
                </a:solidFill>
                <a:latin typeface="Berlin Sans FB" pitchFamily="34" charset="0"/>
              </a:rPr>
              <a:t>.</a:t>
            </a:r>
            <a:br>
              <a:rPr lang="en-US" sz="2200" dirty="0" smtClean="0">
                <a:solidFill>
                  <a:srgbClr val="FF0000"/>
                </a:solidFill>
                <a:latin typeface="Berlin Sans FB" pitchFamily="34" charset="0"/>
              </a:rPr>
            </a:br>
            <a:r>
              <a:rPr lang="en-US" sz="2200" dirty="0" smtClean="0">
                <a:solidFill>
                  <a:srgbClr val="FF0000"/>
                </a:solidFill>
                <a:latin typeface="Berlin Sans FB" pitchFamily="34" charset="0"/>
              </a:rPr>
              <a:t>4.	</a:t>
            </a:r>
            <a:r>
              <a:rPr lang="en-US" sz="2200" dirty="0" err="1" smtClean="0">
                <a:solidFill>
                  <a:srgbClr val="FF0000"/>
                </a:solidFill>
                <a:latin typeface="Berlin Sans FB" pitchFamily="34" charset="0"/>
              </a:rPr>
              <a:t>Jangan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tinggalkan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barang</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apapun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didalam</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mobil</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apalagi</a:t>
            </a:r>
            <a:r>
              <a:rPr lang="en-US" sz="2200" dirty="0" smtClean="0">
                <a:solidFill>
                  <a:srgbClr val="FF0000"/>
                </a:solidFill>
                <a:latin typeface="Berlin Sans FB" pitchFamily="34" charset="0"/>
              </a:rPr>
              <a:t> yang </a:t>
            </a:r>
            <a:r>
              <a:rPr lang="en-US" sz="2200" dirty="0" err="1" smtClean="0">
                <a:solidFill>
                  <a:srgbClr val="FF0000"/>
                </a:solidFill>
                <a:latin typeface="Berlin Sans FB" pitchFamily="34" charset="0"/>
              </a:rPr>
              <a:t>menurut</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anda</a:t>
            </a:r>
            <a:r>
              <a:rPr lang="en-US" sz="2200" dirty="0" smtClean="0">
                <a:solidFill>
                  <a:srgbClr val="FF0000"/>
                </a:solidFill>
                <a:latin typeface="Berlin Sans FB" pitchFamily="34" charset="0"/>
              </a:rPr>
              <a:t> BERHARGA.</a:t>
            </a:r>
            <a:r>
              <a:rPr lang="en-US" sz="800" dirty="0" smtClean="0">
                <a:solidFill>
                  <a:srgbClr val="FF0000"/>
                </a:solidFill>
                <a:latin typeface="Berlin Sans FB" pitchFamily="34" charset="0"/>
              </a:rPr>
              <a:t/>
            </a:r>
            <a:br>
              <a:rPr lang="en-US" sz="800" dirty="0" smtClean="0">
                <a:solidFill>
                  <a:srgbClr val="FF0000"/>
                </a:solidFill>
                <a:latin typeface="Berlin Sans FB" pitchFamily="34" charset="0"/>
              </a:rPr>
            </a:br>
            <a:r>
              <a:rPr lang="en-US" sz="800" dirty="0" smtClean="0">
                <a:solidFill>
                  <a:schemeClr val="accent1">
                    <a:lumMod val="50000"/>
                  </a:schemeClr>
                </a:solidFill>
                <a:latin typeface="Berlin Sans FB" pitchFamily="34" charset="0"/>
              </a:rPr>
              <a:t/>
            </a:r>
            <a:br>
              <a:rPr lang="en-US" sz="800" dirty="0" smtClean="0">
                <a:solidFill>
                  <a:schemeClr val="accent1">
                    <a:lumMod val="50000"/>
                  </a:schemeClr>
                </a:solidFill>
                <a:latin typeface="Berlin Sans FB" pitchFamily="34" charset="0"/>
              </a:rPr>
            </a:br>
            <a:endParaRPr lang="id-ID" sz="2400" dirty="0">
              <a:solidFill>
                <a:schemeClr val="accent1">
                  <a:lumMod val="75000"/>
                </a:schemeClr>
              </a:solidFill>
              <a:latin typeface="Berlin Sans FB" pitchFamily="34" charset="0"/>
            </a:endParaRPr>
          </a:p>
        </p:txBody>
      </p:sp>
      <p:sp>
        <p:nvSpPr>
          <p:cNvPr id="10" name="TextBox 9"/>
          <p:cNvSpPr txBox="1"/>
          <p:nvPr/>
        </p:nvSpPr>
        <p:spPr>
          <a:xfrm>
            <a:off x="3352800" y="1205552"/>
            <a:ext cx="5478440" cy="584775"/>
          </a:xfrm>
          <a:prstGeom prst="rect">
            <a:avLst/>
          </a:prstGeom>
          <a:noFill/>
        </p:spPr>
        <p:txBody>
          <a:bodyPr wrap="square" rtlCol="0">
            <a:spAutoFit/>
          </a:bodyPr>
          <a:lstStyle/>
          <a:p>
            <a:pPr algn="r"/>
            <a:r>
              <a:rPr lang="en-US" sz="3200" u="sng" dirty="0" smtClean="0">
                <a:solidFill>
                  <a:srgbClr val="FF0000"/>
                </a:solidFill>
                <a:latin typeface="Berlin Sans FB Demi" pitchFamily="34" charset="0"/>
              </a:rPr>
              <a:t>PARKIRLAH </a:t>
            </a:r>
            <a:r>
              <a:rPr lang="en-US" sz="3200" u="sng" dirty="0" err="1" smtClean="0">
                <a:solidFill>
                  <a:srgbClr val="FF0000"/>
                </a:solidFill>
                <a:latin typeface="Berlin Sans FB Demi" pitchFamily="34" charset="0"/>
              </a:rPr>
              <a:t>dengan</a:t>
            </a:r>
            <a:r>
              <a:rPr lang="en-US" sz="3200" u="sng" dirty="0" smtClean="0">
                <a:solidFill>
                  <a:srgbClr val="FF0000"/>
                </a:solidFill>
                <a:latin typeface="Berlin Sans FB Demi" pitchFamily="34" charset="0"/>
              </a:rPr>
              <a:t> BENAR</a:t>
            </a:r>
            <a:endParaRPr lang="en-US" sz="3200" u="sng" dirty="0">
              <a:solidFill>
                <a:srgbClr val="FF0000"/>
              </a:solidFill>
              <a:latin typeface="Berlin Sans FB Demi" pitchFamily="34" charset="0"/>
            </a:endParaRPr>
          </a:p>
        </p:txBody>
      </p:sp>
      <p:sp>
        <p:nvSpPr>
          <p:cNvPr id="12" name="Rectangle 11"/>
          <p:cNvSpPr/>
          <p:nvPr/>
        </p:nvSpPr>
        <p:spPr>
          <a:xfrm>
            <a:off x="838200" y="3733800"/>
            <a:ext cx="146712" cy="3124200"/>
          </a:xfrm>
          <a:prstGeom prst="rect">
            <a:avLst/>
          </a:prstGeom>
          <a:solidFill>
            <a:schemeClr val="tx1">
              <a:lumMod val="50000"/>
              <a:lumOff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a:bevelT w="69850" h="38100" prst="cross"/>
            </a:sp3d>
          </a:bodyPr>
          <a:lstStyle/>
          <a:p>
            <a:pPr algn="ctr"/>
            <a:endParaRPr lang="en-US" dirty="0">
              <a:ln w="12700">
                <a:noFill/>
              </a:ln>
              <a:solidFill>
                <a:srgbClr val="003300"/>
              </a:solidFill>
            </a:endParaRPr>
          </a:p>
        </p:txBody>
      </p:sp>
      <p:pic>
        <p:nvPicPr>
          <p:cNvPr id="31746" name="Picture 2" descr="http://t3.gstatic.com/images?q=tbn:ANd9GcSvz_C1schobYzwI-gMvdTXZtEQRJYFjqHmaP-6urUdAkqGHqNDzg"/>
          <p:cNvPicPr>
            <a:picLocks noChangeAspect="1" noChangeArrowheads="1"/>
          </p:cNvPicPr>
          <p:nvPr/>
        </p:nvPicPr>
        <p:blipFill>
          <a:blip r:embed="rId3"/>
          <a:srcRect/>
          <a:stretch>
            <a:fillRect/>
          </a:stretch>
        </p:blipFill>
        <p:spPr bwMode="auto">
          <a:xfrm>
            <a:off x="65396" y="1600200"/>
            <a:ext cx="1790700" cy="2171701"/>
          </a:xfrm>
          <a:prstGeom prst="rect">
            <a:avLst/>
          </a:prstGeom>
          <a:noFill/>
        </p:spPr>
      </p:pic>
    </p:spTree>
  </p:cSld>
  <p:clrMapOvr>
    <a:masterClrMapping/>
  </p:clrMapOvr>
  <p:transition advClick="0" advTm="45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3000" fill="hold"/>
                                        <p:tgtEl>
                                          <p:spTgt spid="7"/>
                                        </p:tgtEl>
                                        <p:attrNameLst>
                                          <p:attrName>ppt_x</p:attrName>
                                        </p:attrNameLst>
                                      </p:cBhvr>
                                      <p:tavLst>
                                        <p:tav tm="0">
                                          <p:val>
                                            <p:strVal val="#ppt_x"/>
                                          </p:val>
                                        </p:tav>
                                        <p:tav tm="100000">
                                          <p:val>
                                            <p:strVal val="#ppt_x"/>
                                          </p:val>
                                        </p:tav>
                                      </p:tavLst>
                                    </p:anim>
                                    <p:anim calcmode="lin" valueType="num">
                                      <p:cBhvr additive="base">
                                        <p:cTn id="8" dur="3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Diagonal Corner Rectangle 5"/>
          <p:cNvSpPr/>
          <p:nvPr/>
        </p:nvSpPr>
        <p:spPr>
          <a:xfrm>
            <a:off x="142875" y="71438"/>
            <a:ext cx="8786813" cy="1000125"/>
          </a:xfrm>
          <a:prstGeom prst="round2DiagRect">
            <a:avLst/>
          </a:prstGeom>
          <a:solidFill>
            <a:srgbClr val="006699"/>
          </a:solidFill>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endParaRPr lang="id-ID">
              <a:solidFill>
                <a:prstClr val="white"/>
              </a:solidFill>
            </a:endParaRPr>
          </a:p>
        </p:txBody>
      </p:sp>
      <p:sp>
        <p:nvSpPr>
          <p:cNvPr id="5" name="Title 1"/>
          <p:cNvSpPr txBox="1">
            <a:spLocks/>
          </p:cNvSpPr>
          <p:nvPr/>
        </p:nvSpPr>
        <p:spPr>
          <a:xfrm>
            <a:off x="440970" y="71414"/>
            <a:ext cx="7960546" cy="1000132"/>
          </a:xfrm>
          <a:prstGeom prst="rect">
            <a:avLst/>
          </a:prstGeom>
        </p:spPr>
        <p:txBody>
          <a:bodyPr anchor="ctr"/>
          <a:lstStyle/>
          <a:p>
            <a:pPr algn="ctr" fontAlgn="auto">
              <a:spcAft>
                <a:spcPts val="0"/>
              </a:spcAft>
              <a:defRPr/>
            </a:pP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R</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ESIDENT - </a:t>
            </a: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I</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NFO</a:t>
            </a:r>
            <a:endParaRPr lang="id-ID"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endParaRPr>
          </a:p>
        </p:txBody>
      </p:sp>
      <p:sp>
        <p:nvSpPr>
          <p:cNvPr id="10" name="TextBox 9"/>
          <p:cNvSpPr txBox="1"/>
          <p:nvPr/>
        </p:nvSpPr>
        <p:spPr>
          <a:xfrm>
            <a:off x="3360760" y="1373872"/>
            <a:ext cx="5478440" cy="584775"/>
          </a:xfrm>
          <a:prstGeom prst="rect">
            <a:avLst/>
          </a:prstGeom>
          <a:noFill/>
        </p:spPr>
        <p:txBody>
          <a:bodyPr wrap="square" rtlCol="0">
            <a:spAutoFit/>
          </a:bodyPr>
          <a:lstStyle/>
          <a:p>
            <a:pPr algn="r"/>
            <a:r>
              <a:rPr lang="en-US" sz="3200" u="sng" dirty="0" smtClean="0">
                <a:solidFill>
                  <a:srgbClr val="FF0000"/>
                </a:solidFill>
                <a:latin typeface="Berlin Sans FB Demi" pitchFamily="34" charset="0"/>
              </a:rPr>
              <a:t>PARKIR MOTOR</a:t>
            </a:r>
            <a:endParaRPr lang="en-US" sz="3200" u="sng" dirty="0">
              <a:solidFill>
                <a:srgbClr val="FF0000"/>
              </a:solidFill>
              <a:latin typeface="Berlin Sans FB Demi" pitchFamily="34" charset="0"/>
            </a:endParaRPr>
          </a:p>
        </p:txBody>
      </p:sp>
      <p:sp>
        <p:nvSpPr>
          <p:cNvPr id="12" name="TextBox 11"/>
          <p:cNvSpPr txBox="1"/>
          <p:nvPr/>
        </p:nvSpPr>
        <p:spPr>
          <a:xfrm>
            <a:off x="2326944" y="2106304"/>
            <a:ext cx="6588456" cy="1785104"/>
          </a:xfrm>
          <a:prstGeom prst="rect">
            <a:avLst/>
          </a:prstGeom>
          <a:noFill/>
        </p:spPr>
        <p:txBody>
          <a:bodyPr wrap="square" rtlCol="0">
            <a:spAutoFit/>
          </a:bodyPr>
          <a:lstStyle/>
          <a:p>
            <a:pPr marL="342900" indent="-342900" algn="r">
              <a:buFont typeface="+mj-lt"/>
              <a:buAutoNum type="arabicPeriod"/>
            </a:pPr>
            <a:r>
              <a:rPr lang="en-US" sz="2200" dirty="0" err="1" smtClean="0">
                <a:solidFill>
                  <a:srgbClr val="FF0000"/>
                </a:solidFill>
                <a:latin typeface="Berlin Sans FB" pitchFamily="34" charset="0"/>
              </a:rPr>
              <a:t>Parkir</a:t>
            </a:r>
            <a:r>
              <a:rPr lang="en-US" sz="2200" dirty="0" smtClean="0">
                <a:solidFill>
                  <a:srgbClr val="FF0000"/>
                </a:solidFill>
                <a:latin typeface="Berlin Sans FB" pitchFamily="34" charset="0"/>
              </a:rPr>
              <a:t> Motor </a:t>
            </a:r>
            <a:r>
              <a:rPr lang="en-US" sz="2200" dirty="0" err="1" smtClean="0">
                <a:solidFill>
                  <a:srgbClr val="FF0000"/>
                </a:solidFill>
                <a:latin typeface="Berlin Sans FB" pitchFamily="34" charset="0"/>
              </a:rPr>
              <a:t>hanya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di</a:t>
            </a:r>
            <a:r>
              <a:rPr lang="en-US" sz="2200" dirty="0" smtClean="0">
                <a:solidFill>
                  <a:srgbClr val="FF0000"/>
                </a:solidFill>
                <a:latin typeface="Berlin Sans FB" pitchFamily="34" charset="0"/>
              </a:rPr>
              <a:t> LOT PARKIR MOTOR yang </a:t>
            </a:r>
            <a:r>
              <a:rPr lang="en-US" sz="2200" dirty="0" err="1" smtClean="0">
                <a:solidFill>
                  <a:srgbClr val="FF0000"/>
                </a:solidFill>
                <a:latin typeface="Berlin Sans FB" pitchFamily="34" charset="0"/>
              </a:rPr>
              <a:t>tersedia</a:t>
            </a:r>
            <a:r>
              <a:rPr lang="en-US" sz="2200" dirty="0" smtClean="0">
                <a:solidFill>
                  <a:schemeClr val="accent1">
                    <a:lumMod val="75000"/>
                  </a:schemeClr>
                </a:solidFill>
                <a:latin typeface="Berlin Sans FB" pitchFamily="34" charset="0"/>
              </a:rPr>
              <a:t> </a:t>
            </a:r>
            <a:r>
              <a:rPr lang="en-US" sz="2200" dirty="0" smtClean="0">
                <a:solidFill>
                  <a:srgbClr val="336699"/>
                </a:solidFill>
                <a:latin typeface="Berlin Sans FB" pitchFamily="34" charset="0"/>
              </a:rPr>
              <a:t>(</a:t>
            </a:r>
            <a:r>
              <a:rPr lang="en-US" sz="2200" dirty="0" err="1" smtClean="0">
                <a:solidFill>
                  <a:srgbClr val="336699"/>
                </a:solidFill>
                <a:latin typeface="Berlin Sans FB" pitchFamily="34" charset="0"/>
              </a:rPr>
              <a:t>Jangan</a:t>
            </a:r>
            <a:r>
              <a:rPr lang="en-US" sz="2200" dirty="0" smtClean="0">
                <a:solidFill>
                  <a:srgbClr val="336699"/>
                </a:solidFill>
                <a:latin typeface="Berlin Sans FB" pitchFamily="34" charset="0"/>
              </a:rPr>
              <a:t> </a:t>
            </a:r>
            <a:r>
              <a:rPr lang="en-US" sz="2200" dirty="0" err="1" smtClean="0">
                <a:solidFill>
                  <a:srgbClr val="336699"/>
                </a:solidFill>
                <a:latin typeface="Berlin Sans FB" pitchFamily="34" charset="0"/>
              </a:rPr>
              <a:t>Parkir</a:t>
            </a:r>
            <a:r>
              <a:rPr lang="en-US" sz="2200" dirty="0" smtClean="0">
                <a:solidFill>
                  <a:srgbClr val="336699"/>
                </a:solidFill>
                <a:latin typeface="Berlin Sans FB" pitchFamily="34" charset="0"/>
              </a:rPr>
              <a:t> </a:t>
            </a:r>
            <a:r>
              <a:rPr lang="en-US" sz="2200" dirty="0" err="1" smtClean="0">
                <a:solidFill>
                  <a:srgbClr val="336699"/>
                </a:solidFill>
                <a:latin typeface="Berlin Sans FB" pitchFamily="34" charset="0"/>
              </a:rPr>
              <a:t>di</a:t>
            </a:r>
            <a:r>
              <a:rPr lang="en-US" sz="2200" dirty="0" smtClean="0">
                <a:solidFill>
                  <a:srgbClr val="336699"/>
                </a:solidFill>
                <a:latin typeface="Berlin Sans FB" pitchFamily="34" charset="0"/>
              </a:rPr>
              <a:t> </a:t>
            </a:r>
            <a:r>
              <a:rPr lang="en-US" sz="2200" dirty="0" err="1" smtClean="0">
                <a:solidFill>
                  <a:srgbClr val="336699"/>
                </a:solidFill>
                <a:latin typeface="Berlin Sans FB" pitchFamily="34" charset="0"/>
              </a:rPr>
              <a:t>sembarang</a:t>
            </a:r>
            <a:r>
              <a:rPr lang="en-US" sz="2200" dirty="0" smtClean="0">
                <a:solidFill>
                  <a:srgbClr val="336699"/>
                </a:solidFill>
                <a:latin typeface="Berlin Sans FB" pitchFamily="34" charset="0"/>
              </a:rPr>
              <a:t> </a:t>
            </a:r>
            <a:r>
              <a:rPr lang="en-US" sz="2200" dirty="0" err="1" smtClean="0">
                <a:solidFill>
                  <a:srgbClr val="336699"/>
                </a:solidFill>
                <a:latin typeface="Berlin Sans FB" pitchFamily="34" charset="0"/>
              </a:rPr>
              <a:t>tempat</a:t>
            </a:r>
            <a:r>
              <a:rPr lang="en-US" sz="2200" dirty="0" smtClean="0">
                <a:solidFill>
                  <a:srgbClr val="336699"/>
                </a:solidFill>
                <a:latin typeface="Berlin Sans FB" pitchFamily="34" charset="0"/>
              </a:rPr>
              <a:t>, </a:t>
            </a:r>
            <a:r>
              <a:rPr lang="en-US" sz="2200" dirty="0" err="1" smtClean="0">
                <a:solidFill>
                  <a:srgbClr val="336699"/>
                </a:solidFill>
                <a:latin typeface="Berlin Sans FB" pitchFamily="34" charset="0"/>
              </a:rPr>
              <a:t>apalagi</a:t>
            </a:r>
            <a:r>
              <a:rPr lang="en-US" sz="2200" dirty="0" smtClean="0">
                <a:solidFill>
                  <a:srgbClr val="336699"/>
                </a:solidFill>
                <a:latin typeface="Berlin Sans FB" pitchFamily="34" charset="0"/>
              </a:rPr>
              <a:t> </a:t>
            </a:r>
            <a:r>
              <a:rPr lang="en-US" sz="2200" dirty="0" err="1" smtClean="0">
                <a:solidFill>
                  <a:srgbClr val="336699"/>
                </a:solidFill>
                <a:latin typeface="Berlin Sans FB" pitchFamily="34" charset="0"/>
              </a:rPr>
              <a:t>di</a:t>
            </a:r>
            <a:r>
              <a:rPr lang="en-US" sz="2200" dirty="0" smtClean="0">
                <a:solidFill>
                  <a:srgbClr val="336699"/>
                </a:solidFill>
                <a:latin typeface="Berlin Sans FB" pitchFamily="34" charset="0"/>
              </a:rPr>
              <a:t> Lot </a:t>
            </a:r>
            <a:r>
              <a:rPr lang="en-US" sz="2200" dirty="0" err="1" smtClean="0">
                <a:solidFill>
                  <a:srgbClr val="336699"/>
                </a:solidFill>
                <a:latin typeface="Berlin Sans FB" pitchFamily="34" charset="0"/>
              </a:rPr>
              <a:t>Parkir</a:t>
            </a:r>
            <a:r>
              <a:rPr lang="en-US" sz="2200" dirty="0" smtClean="0">
                <a:solidFill>
                  <a:srgbClr val="336699"/>
                </a:solidFill>
                <a:latin typeface="Berlin Sans FB" pitchFamily="34" charset="0"/>
              </a:rPr>
              <a:t> Mobil)</a:t>
            </a:r>
          </a:p>
          <a:p>
            <a:pPr marL="342900" indent="-342900" algn="r">
              <a:buFont typeface="+mj-lt"/>
              <a:buAutoNum type="arabicPeriod"/>
            </a:pPr>
            <a:r>
              <a:rPr lang="en-US" sz="2200" dirty="0" err="1" smtClean="0">
                <a:solidFill>
                  <a:srgbClr val="FF0000"/>
                </a:solidFill>
                <a:latin typeface="Berlin Sans FB" pitchFamily="34" charset="0"/>
              </a:rPr>
              <a:t>Jangan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tinggalkan</a:t>
            </a:r>
            <a:r>
              <a:rPr lang="en-US" sz="2200" dirty="0" smtClean="0">
                <a:solidFill>
                  <a:srgbClr val="FF0000"/>
                </a:solidFill>
                <a:latin typeface="Berlin Sans FB" pitchFamily="34" charset="0"/>
              </a:rPr>
              <a:t> HELM </a:t>
            </a:r>
            <a:r>
              <a:rPr lang="en-US" sz="2200" dirty="0" err="1" smtClean="0">
                <a:solidFill>
                  <a:srgbClr val="FF0000"/>
                </a:solidFill>
                <a:latin typeface="Berlin Sans FB" pitchFamily="34" charset="0"/>
              </a:rPr>
              <a:t>anda</a:t>
            </a:r>
            <a:r>
              <a:rPr lang="en-US" sz="2200" dirty="0" smtClean="0">
                <a:solidFill>
                  <a:srgbClr val="FF0000"/>
                </a:solidFill>
                <a:latin typeface="Berlin Sans FB" pitchFamily="34" charset="0"/>
              </a:rPr>
              <a:t>, Jas </a:t>
            </a:r>
            <a:r>
              <a:rPr lang="en-US" sz="2200" dirty="0" err="1" smtClean="0">
                <a:solidFill>
                  <a:srgbClr val="FF0000"/>
                </a:solidFill>
                <a:latin typeface="Berlin Sans FB" pitchFamily="34" charset="0"/>
              </a:rPr>
              <a:t>Hujan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atau</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barang</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lainnya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di</a:t>
            </a:r>
            <a:r>
              <a:rPr lang="en-US" sz="2200" dirty="0" smtClean="0">
                <a:solidFill>
                  <a:srgbClr val="FF0000"/>
                </a:solidFill>
                <a:latin typeface="Berlin Sans FB" pitchFamily="34" charset="0"/>
              </a:rPr>
              <a:t> Motor.</a:t>
            </a:r>
          </a:p>
        </p:txBody>
      </p:sp>
      <p:pic>
        <p:nvPicPr>
          <p:cNvPr id="20" name="Picture 2" descr="http://t3.gstatic.com/images?q=tbn:ANd9GcSvz_C1schobYzwI-gMvdTXZtEQRJYFjqHmaP-6urUdAkqGHqNDzg"/>
          <p:cNvPicPr>
            <a:picLocks noChangeAspect="1" noChangeArrowheads="1"/>
          </p:cNvPicPr>
          <p:nvPr/>
        </p:nvPicPr>
        <p:blipFill>
          <a:blip r:embed="rId3"/>
          <a:srcRect/>
          <a:stretch>
            <a:fillRect/>
          </a:stretch>
        </p:blipFill>
        <p:spPr bwMode="auto">
          <a:xfrm>
            <a:off x="73356" y="1611003"/>
            <a:ext cx="1790700" cy="2171701"/>
          </a:xfrm>
          <a:prstGeom prst="rect">
            <a:avLst/>
          </a:prstGeom>
          <a:noFill/>
        </p:spPr>
      </p:pic>
      <p:sp>
        <p:nvSpPr>
          <p:cNvPr id="29700" name="AutoShape 4" descr="data:image/jpeg;base64,/9j/4AAQSkZJRgABAQAAAQABAAD/2wBDAAkGBwgHBgkIBwgKCgkLDRYPDQwMDRsUFRAWIB0iIiAdHx8kKDQsJCYxJx8fLT0tMTU3Ojo6Iys/RD84QzQ5Ojf/2wBDAQoKCg0MDRoPDxo3JR8lNzc3Nzc3Nzc3Nzc3Nzc3Nzc3Nzc3Nzc3Nzc3Nzc3Nzc3Nzc3Nzc3Nzc3Nzc3Nzc3Nzf/wAARCACrAHIDASIAAhEBAxEB/8QAHAAAAQQDAQAAAAAAAAAAAAAAAAUGBwgBAwQC/8QARRAAAQMDAgMGAwYCBggHAAAAAQIDBAAFEQYhBxIxEyJBUWFxFIGRCBUyQlKhI7EWFzNigtIkJVNUVXKUwWOSorLC8PH/xAAUAQEAAAAAAAAAAAAAAAAAAAAA/8QAFBEBAAAAAAAAAAAAAAAAAAAAAP/aAAwDAQACEQMRAD8Amx95qOjtH3ENoBAKlqAGTsNzWh+5RI8qLGfeSh2WVBgHo4QMkA9M43x44PlWjUdoavtkmWt51xpuU2Wyto95Of5+1Vu1dpLVuhYrHxM5a7f2oW05EeWpptxJykkEDlV4g/vQWiBBrNVtsnG7U1vbDdwbi3ID87qOzXj3Tt+1PvQ3GRvUd/jWifa0QlScpaeRI50lYGQkgpGM4wN+uKCV6KAfOsKOB1xQZrGRUF8SOMcpMt216SdQ220eVy4YCitQ6hsHIx/e8fDHWo+j8SdZMO9ojUMsq6/xOVY+hBFBbamZxS1PdtK6fE+zQUSVFYS464CpDA81AEHfpnoD1qL7Dx3u8YpbvcCPNbz3nGT2TmPbdJ/amnrHiHdr/qT7ziSH4bDWBGjJcylIH6h0USeuQR4bgUDssvHa9NS0ffVviSIpI5zGSptwD0ySD7H61PNruEa6QI86C6HY0hsONrHiDVWNYP2W6WG1Xq3whDub7rjNwbYTysFaQkhQT+Uq5s4HrTw4Maiutiic0xCn9MuvFDrqFBXwDh/ModUoO2SdvHzyFgaKwDms0BRRRQFc8+FGnxHos1lD8d5BQ42sZCgfCuivLjiG0KW4tKUpGSpRwAPWgrXxO4Wy9MrduVoDkmzcxJ2Klxc+CvNP976+ZjZtamnEuNqUlaDlKknBBHQg1aO8cV9FQnVxnbl8WcFKxHZLqCPfHKfkTUPaqsel7/KkXLRN2gxkBsuPW2XzMKBAJJbKtiMflB2/ag6rHxv1LboyWJ7MW5BIAS68ClzHqU7H3xnzzRqDjTe7zZ5luRDjw/iUhHbMLVzoTnvDfzG2dsb027Fot64MRZF0lfdESacRJcphRZdOcYKwe4fLOx8DWjXOj5ujbk1DnPx3w+0HWnGCcFOSNwem4oG4axRRQFFFFBsL7pZ7DtF9jzc/Z8x5ebGM488eNLuidVzdJXhM2IO1YWOSTGUe6+34g+vkfD2JFN6n/wANP6BxVmZrKUpyQFYaiKjrU0kfqUUg8xPl0H8gsNoy92+/WREu1PByMlXIkfmb2BCFDwIBA/8A2l2kfTVzsE+Hy6ckwHI6OrcQpAR7pHT6UsUBRRRQBO1V543a2l3O9u6atrq0Qoqwh8NnHxDvkfNIzjHnk+Aqw1VV09HjSuLrce7f2bl1dS5lRB5+ZXLv582KB0wuDCY9hRcNQ3FxmQ4ppIjxwnDXOtKe8o9T3ugx06mkLVnC+ZZtNxdQ26QqZBcjtvPtqRhxgKSk52PeTk9dsfvT04gwmrdeY9tXOuL9pWypyREjoWENuA8yCsN7dApXdSD3QVZpR0zAuN10E/Iut6cFqRGeQ004lSXG2EghIXgpTnlAPeSrOQaCMbhxGnXLRcHTs6Ol5UWQhSnlYw6yj8KCMdc438QKSuIMq3ydQuJsz63ba02hEZKnVLS0nGShGTkJBJwPCkJiHIltPux2lOIjNhx5SR+BOQMn0yRXOaDFFFFAUUU6uHVkh368yYs9C1ttQH30oQrlKlpT3cH33oGw02t5xLbaVLWogJSkZJJ6ACn6rhNf49tZmXBUaIt9RDcd1ZK9kKX3sDA2Sdq08G7Om8a1aR2/YuxmFyGlb45xgDOCD+YnY+Hyp862vF7bu7louV5hxhbAiWyshClvZSsd85RlO3KUpTzd8bHrQRvebFqbh7eGnHi5DkA5Ylxl5Q5jrg/zBHuKshw51I5qnSkO5yOxElWUPpaJwFpODsemdjj1phcQDfdR8NHrjeoUeEhpLcpCMp5gSQBy7rO4V1yk77iuf7Ncl4sXyIQewQtpxPlzEKB/YCgmyiiigwRtVe+Nui5lqvi9T2xLhiSVhbymusZ0Y323AOM58D8qsLXhxtDiVIcSFIUMKSoZBHkaCANFcXYdracXqG3yZc1WQZbBSSoHc5ScYJIGTnfCfAABu6r4gPXSPMtVgYchWqWpIU0r+0WAchO2wG+MD8oSOgqa7nwl0bcZBfVbDHWo5IjOqbSf8I2HypQ07w80vp19Mi3WtHxKd0vvqLi0n0KunyoGJwt4ZS4lmcn3K4XG2S5yORUeP2X9iegWFoVueuNtutablwBiuP8A+rL8+yz+mRHDhz7pKR+1TSBis0EFH7Pr3hqVH/Qn/PXhX2fpQ/DqJg+8Qj/5VPFFBAEjgLMjsuPOahiJbbSVKUqOoAADJPWu7hPw/WxdIWpbXfYk6AkuNOo7BaFKBBSpOFdD0NTPdYTdztkuBIKwzKZWy4UHCglQIOD54NIHDyxsafs0mDFdddaTOe5Vu45iArl3wAPy+QoIBvsO6cMdfmRDSEBtxbsJbgJbdaVkYOMZwDgjzHtT+sureH91tMleoZPZ3CSk9qZDClONHOcoUEkc2e9kY3wMAJSBKmotO2vUkAwrxERJZzlOdlIPmkjcGoyl8A7Ut4qiXqY03nZDjaVkfMY/lQMPXHERy82NGnbfgW9tzK3uTl7VKccqUg/hQDkgdcco8N5e4L6VkaZ0uV3BpTU6evtnG1dW0gYSk+uN8evpWzSHCnT2mZSJoS9PmoOUOyiCGz5pSBgH1OTT8oCiiigKzRWDQZopNm3y0wVFMy5wmFj8rshCVfQmorTx9gCc6hyxyDESoht5DwK1J8ykgY+tBM1anFq5ghGObGcmo+t/GbSE4BK5MmG4romQwcZ905FPGyXe03djtrTcI01PRSmXQsg+RHh7UChh39SfpQQ7+pB+Vc7zqysgEgZrZGdKlFKj4ZFA1uIuoL1p7Tz9ytMWK6llKg+484QWiSAkpSBhW5PUjpUG6d4s6ks08OPSEy4a3VuvRFtpSCVrK1FKgMg5UfMVY/UVqj3e0TLfJyG5bSmlkeHMMZ9x1qoeobNL0/eZVqno5X4y+U46KHUKHoRg/OgtvpXUlu1RaW7la3SttWziFY52l43SoeBFLIqtfAWStOqZcVqaqO8/FKmUFXcdWkg4UPHbm9QMkVYu3yhMjJdCShWSlxs9ULBwpJ9jQdVFYooM0UUUGK1S0uLiuoZUEuKQQhR6A42rbSLq3UNu03ZZE+6vcjQSUoQD33VY2SkeZ/brQVZ4gWuNZ9XXCFBWtTCFhaQ5kqRzJCigk9SM4zvmm7U16W4Tq1dHf1BqaRIgOXB5T7MZgAFKFEnJ5geudh5e+3JxD4QQ9O2J68Wu6K7GKjLzUzGV5IA5SkdSTjBHzoIjjnDyD617RIdYfLjDrjTgJwtCik/UVrSeVaSB0reCkK5g0rmO9AtMas1G2zyffF0Ax/vDhz881MnAa/3C6R7nEuTsqQWFJcZefJVsrIKcnrgjPzqBPiSN+VfvVptD2VNl0xbITchoOJaC3MnBLiu8o/UmgdMk4bBP6h/Oq3cfrc7F12qYoHspkZtaFY2ykchH7D61YsqKlBt59nAO4B3NRn9oeBEkaViXFbiEyYsoIa8ecLHeT/6QflQV7iyXochuRGdW0+2oKbcbVhSSPEGrCcF9cu6jfmQ7s+395BtCwAnl+I5chTnlzY5AQP0g1XbFPbQ+nNYRp9s1HZ7LLeZadDjahyp7RPRQGT0IJGfWgtXRXLbJTkyE1IeivxFrGVMP450HyOCR+9dVAUUUUGFEAZOAPHNQ1Csr/EriFIvdzSpzTNtcLUNK/wAEgpOO6OhSVAlR8dk+0wTIjE2OuPKaQ8w4MLbWMpUPIjxHpTI4w3ZenNAyBbgGFyFohtFscvZpUDnGOndBAx0zQMriHxWkMXKZZ7PISzFZV2RkwyC6vYZ5Vnuo3yNgo7dRUYyri1ef4cq73VC1blU54yGyfNRGCn3wqn7wxttlsViRqXUdocl/Er5YrhaDqGwFcgwnGOYq28T0wAMmu+Xb9Nak0tJgLtaompIyStAZbSHAcZTlQIC0qA6AnGT0NBDcuG9Cl9hISAoYIIIIUD0II2IPmKPzE9T710rdMmzgLyXIjgCFHqG15yn2Chkf85pNBV5n60HQkE/iGObyVVmOGV8Vf9GRH3FIU8wv4eSeqgpOMK+Y5T86rBk/q/euqFcZ8DPwM6TGycnsHlIz9DQXGjtrWtxSez5Q6chScnr51CX2jLqF3K12ZlWEMNqkupHQqWcJz6gJP/mqPY+utWRsBvUVzGBgBUlSh+5NJV3uk+8zlzrpKckyVgBTrh3IAwKB88PLNb7fbv6T3mA5c3VOKatdsQnm7dafxOK8AhOep2GPam6vW2o2WFQLfdJUCAl5amo0R0oDQKieVKhvyjOwzUm63mmxcEdPRIYCF3KMw24tOyuRSO0UMjwJwCPEE1q0BEi6P0mzeZthXNmXID4eShKVlJX3W0DOAgZxkkg7+WKBM4dcUY9pfS3qKRenwvZUh6cqQhPr2ZGQPYn2qwMOUxNjNSYjyHmHUhbbiDkKSRsQahS6x7RqrQ7sZVoWi/QErX2sdsKDajlxIK055kKSRv038DSl9nO8PSrNcbS8oqRCdS4zn8qV5yPbmBPzNBMFFFFAYpmcW9PP6j0VLjREFcqOpMllA6rUnOR7lJPzxTzzQd6CuehdXwZWnWNF36X93wkOLJlFRRlBVzchPVJBJI8OmTgEFdums7JoaNeIenZ6bq5cBzsuJf7bsllPL3153AHhnwT5qIeureFWnNTSlzXEPQpi93HoigkOHzUkgg+4waTLHwS0xbpCX5jku4lByG31BLfzCQCfYnHpQR3w+4Uy9U2P7wlTVW+K87/DSWeZTqEg94bjAyT4b4p8WXgVYokhLt0nSp6UnZkANIPvjc/IipXabS02lttKUIQAlKUjAAHQAV6oE6PYbRGgIgM2yImIgYSz2KeUfKkmXw+0hLOXdPW8EnJLbXZ/+3FOcmmPxFtOs58cO6TvDcYN94xgns1rwD0c3yScbHA9aBNsmgdFXaRcW1aeSyuFKWycPOcq0g7KG/odvSnJA4f6SgLC41gg846Kcb7Qj25s1Cek9a64sN1kruMe5XGFGUBcGHWSpTQ6c3NjIIA2ycHG/nVh7ZcIt0gMToLyXo76AttaTsQf+9Az+MOmHtRaLWzb2ueVCcTIYaTtzAAgpH+EnA9BUX6M1narhZYOl9XyDFt0Q5S6ObDuFZSlXKMgjwPTx64xYsjNMrU/C7S+pJK5cmK5GlufjfiL5Co+ZBBST64oI21Bru0actF3sWk5Sprc8qWiRzKUGS5svKlbqVjb5JOSSad/AbTMiyabfnzm1NP3JaVoQoYKWkju598k+2KUtPcI9J2OQiSI7059s5QqasLCT58oAT9RT9oCiiigKwVADJ2A8a4r5dI1ltUq5TVFMeMgrcKQScewqq2rNYX7Uc2VcH5EyPCkr5UR23V9gABgJHQE7ZO3iTQWE1RxO0xpp9caXKckSkjJYio51Dx3OyR9aayOPdhU+lKrXcUNFWC4eQkDzxmq9E0A4NBdi3To1xhMTYbyXo76AttxJ2UDXi53WBamUvXKbHiNKWEJW+4EAqPQZNVP05r3UumoiolnuamYxJV2S20uJST4gKBx8qTr7qO76hkiTeZ7st1IwnnwAkeiRgD5CglvXfGxxLz0DSISEpPKbg4kK5j/AOGk7Y9T18qiuXrDUkt4vP365FauvLJWkfQECkQnNYoHnaeJuqrdFeiqu0iQw60pA7VQUtskbKSsgkEfQ7+44WL3d4UZE+x3SdFQFf6Qy0+oJbdP5uXOMK69Njt5ZbVSzwb4e27U8GXcrtJcUyh3sRFYd5SsYyefG+MlJHT8PjQTXoa+HUWlbbdHEqS68yA8CkjvjZRHoSCR6Gl6otRq/wDq1ZdsWqVSJaGEc1qkNp5lyWc4CFeAUnoSeo/dsSuPs4vn4SwxkNeAdkKUo/MACgnmimdojiFZtUsMtJmRmropPficygc+SeYDm+VPEUBRWaKBG1dbo9009NiTpT8aGpsqkOMKAV2Y3UMkdCAQfQ1V273J3Vl0ekvLEG1Q2/4LKE5RGZBAShKQQCs7eWTk9BtaDW0d2Xo6+R2ElTrsB9KEjxJQcCqnQUqfsU9llOXUOtSFAdS2kKST8ipJ+efA0GTKtAUUJtTqmxsFKmEOH12Ty5+Vc9zhtsNsyYjhdiP55FqACkqGOZCh5jI9CCD6Bfh32C1pn4Jx54KTFdYVBDALbzq1qUl8rz1SCkdMjkGDgmkdxKmNNpDp3kyu0ZT+lKElKleyipI/wGgSKKKKAooooCps+zu+LfatVXCTzCKyhlaleHcS6pWPXGP2qFAKsdwGtLCuHr5lMIdauEl3tEOJBS4gAIwQeo2I+tBBl9utw1dqN2ZIKnJUt3labKtkJJ7qB5AA/wDc14dVaYJLAYVcFpOFvl4toJ/uJG5HqTv5Cl2+RjbuKV0jvBLKVTZCWvBKUuBQb9hhSfQUm6antWr45iTKkWyWtSOWW1HDi2+Qq52ykkEBWRnf8uDsTQcimY7zK59o7aO9Gw45HK+YoTkAOIWMHAJAIxkdcnwsfwf1a9qvTHNOVzXCEvsX1/7TbKV/MdfUGq8tPMSrteLlFYESB2MhQaAwEhwFCEYG34lA49DjpUqfZrjPJYvskk9ipbTYHhzAKJ/YigmyiiigDgjFV54i8NLtp+8O3rSrLj0BSy4G46crjE9Ry/mSd+g6HBHnYasGgpqq5o7fLlkt/bg7js3U7/8AIFhPyxinzoXh1etX3Vm4X5l2JakYKitHIXUjo22jwTtjOAAOmasYY7JcDhZbK/1FAz9a2igYz/CHRL77jy7SpKnFFRS3IcSkZ8AAcAele2OE2iWUqSmzBWfFx9xX81U96KBg/wBTmh/+Fu/9W7/mrI4O6IBB+6nD7y3f81P2igZLnCjRbj4eVZ0ggAcqXVpTgDyBxTttsCJbILMKAwhiMynlbaQMBIrpooIs4w8OHtS8t4siUm6NNhDjBIAkIHTBO3MPXqNvKoOuUqbEe+GvtoaXKb7pVMacbdIGwyUqSVe5zVxK1OstO4DrSHAOnOkHH1oKpWKwah1m41DtVuSxCQsFSkNlthB6cylHdSsepNWW0bpqJpSwR7VCUVpbypx1QwXVnqo//egFLaQEgBIAA6AVmgKKKKD/2Q=="/>
          <p:cNvSpPr>
            <a:spLocks noChangeAspect="1" noChangeArrowheads="1"/>
          </p:cNvSpPr>
          <p:nvPr/>
        </p:nvSpPr>
        <p:spPr bwMode="auto">
          <a:xfrm>
            <a:off x="0" y="-715963"/>
            <a:ext cx="1000125"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9702" name="Picture 6" descr="http://us.123rf.com/400wm/400/400/julydfg/julydfg0812/julydfg081200009/3986502-silhouette-motorcycles-on-a-white-background.jpg"/>
          <p:cNvPicPr>
            <a:picLocks noChangeAspect="1" noChangeArrowheads="1"/>
          </p:cNvPicPr>
          <p:nvPr/>
        </p:nvPicPr>
        <p:blipFill>
          <a:blip r:embed="rId4" cstate="email"/>
          <a:srcRect/>
          <a:stretch>
            <a:fillRect/>
          </a:stretch>
        </p:blipFill>
        <p:spPr bwMode="auto">
          <a:xfrm>
            <a:off x="-27296" y="3810000"/>
            <a:ext cx="1932117" cy="2895600"/>
          </a:xfrm>
          <a:prstGeom prst="rect">
            <a:avLst/>
          </a:prstGeom>
          <a:noFill/>
        </p:spPr>
      </p:pic>
    </p:spTree>
  </p:cSld>
  <p:clrMapOvr>
    <a:masterClrMapping/>
  </p:clrMapOvr>
  <p:transition advClick="0" advTm="45000">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2" descr="C:\Users\My Computer\Pictures\photo in BB 2012-10-31\photo in BB 002.jpg"/>
          <p:cNvPicPr>
            <a:picLocks noChangeAspect="1" noChangeArrowheads="1"/>
          </p:cNvPicPr>
          <p:nvPr/>
        </p:nvPicPr>
        <p:blipFill>
          <a:blip r:embed="rId3" cstate="email"/>
          <a:srcRect/>
          <a:stretch>
            <a:fillRect/>
          </a:stretch>
        </p:blipFill>
        <p:spPr bwMode="auto">
          <a:xfrm>
            <a:off x="108250" y="1600200"/>
            <a:ext cx="2330150" cy="189864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83971" name="Picture 3" descr="C:\Users\My Computer\Pictures\photo in BB 2012-10-31\photo in BB 001.jpg"/>
          <p:cNvPicPr>
            <a:picLocks noChangeAspect="1" noChangeArrowheads="1"/>
          </p:cNvPicPr>
          <p:nvPr/>
        </p:nvPicPr>
        <p:blipFill>
          <a:blip r:embed="rId4" cstate="email"/>
          <a:srcRect/>
          <a:stretch>
            <a:fillRect/>
          </a:stretch>
        </p:blipFill>
        <p:spPr bwMode="auto">
          <a:xfrm>
            <a:off x="103496" y="3581400"/>
            <a:ext cx="3431712" cy="280289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6" name="Round Diagonal Corner Rectangle 5"/>
          <p:cNvSpPr/>
          <p:nvPr/>
        </p:nvSpPr>
        <p:spPr>
          <a:xfrm>
            <a:off x="142875" y="71438"/>
            <a:ext cx="8786813" cy="1000125"/>
          </a:xfrm>
          <a:prstGeom prst="round2DiagRect">
            <a:avLst/>
          </a:prstGeom>
          <a:solidFill>
            <a:srgbClr val="006699"/>
          </a:solidFill>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endParaRPr lang="id-ID">
              <a:solidFill>
                <a:prstClr val="white"/>
              </a:solidFill>
            </a:endParaRPr>
          </a:p>
        </p:txBody>
      </p:sp>
      <p:sp>
        <p:nvSpPr>
          <p:cNvPr id="5" name="Title 1"/>
          <p:cNvSpPr txBox="1">
            <a:spLocks/>
          </p:cNvSpPr>
          <p:nvPr/>
        </p:nvSpPr>
        <p:spPr>
          <a:xfrm>
            <a:off x="440970" y="71414"/>
            <a:ext cx="7960546" cy="1000132"/>
          </a:xfrm>
          <a:prstGeom prst="rect">
            <a:avLst/>
          </a:prstGeom>
        </p:spPr>
        <p:txBody>
          <a:bodyPr anchor="ctr"/>
          <a:lstStyle/>
          <a:p>
            <a:pPr algn="ctr" fontAlgn="auto">
              <a:spcAft>
                <a:spcPts val="0"/>
              </a:spcAft>
              <a:defRPr/>
            </a:pP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R</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ESIDENT - </a:t>
            </a: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I</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NFO</a:t>
            </a:r>
            <a:endParaRPr lang="id-ID"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endParaRPr>
          </a:p>
        </p:txBody>
      </p:sp>
      <p:sp>
        <p:nvSpPr>
          <p:cNvPr id="10" name="TextBox 9"/>
          <p:cNvSpPr txBox="1"/>
          <p:nvPr/>
        </p:nvSpPr>
        <p:spPr>
          <a:xfrm>
            <a:off x="3360760" y="1373872"/>
            <a:ext cx="5478440" cy="584775"/>
          </a:xfrm>
          <a:prstGeom prst="rect">
            <a:avLst/>
          </a:prstGeom>
          <a:noFill/>
        </p:spPr>
        <p:txBody>
          <a:bodyPr wrap="square" rtlCol="0">
            <a:spAutoFit/>
          </a:bodyPr>
          <a:lstStyle/>
          <a:p>
            <a:pPr algn="r"/>
            <a:r>
              <a:rPr lang="en-US" sz="3200" u="sng" dirty="0" smtClean="0">
                <a:solidFill>
                  <a:srgbClr val="FF0000"/>
                </a:solidFill>
                <a:latin typeface="Berlin Sans FB Demi" pitchFamily="34" charset="0"/>
              </a:rPr>
              <a:t>GARIS ARSIR KUNING</a:t>
            </a:r>
            <a:endParaRPr lang="en-US" sz="3200" u="sng" dirty="0">
              <a:solidFill>
                <a:srgbClr val="FF0000"/>
              </a:solidFill>
              <a:latin typeface="Berlin Sans FB Demi" pitchFamily="34" charset="0"/>
            </a:endParaRPr>
          </a:p>
        </p:txBody>
      </p:sp>
      <p:sp>
        <p:nvSpPr>
          <p:cNvPr id="12" name="TextBox 11"/>
          <p:cNvSpPr txBox="1"/>
          <p:nvPr/>
        </p:nvSpPr>
        <p:spPr>
          <a:xfrm>
            <a:off x="2057400" y="2106304"/>
            <a:ext cx="6858000" cy="3970318"/>
          </a:xfrm>
          <a:prstGeom prst="rect">
            <a:avLst/>
          </a:prstGeom>
          <a:noFill/>
        </p:spPr>
        <p:txBody>
          <a:bodyPr wrap="square" rtlCol="0">
            <a:spAutoFit/>
          </a:bodyPr>
          <a:lstStyle/>
          <a:p>
            <a:pPr marL="342900" indent="-342900" algn="r"/>
            <a:r>
              <a:rPr lang="en-US" sz="2200" dirty="0" err="1" smtClean="0">
                <a:solidFill>
                  <a:schemeClr val="accent1">
                    <a:lumMod val="75000"/>
                  </a:schemeClr>
                </a:solidFill>
                <a:latin typeface="Berlin Sans FB" pitchFamily="34" charset="0"/>
              </a:rPr>
              <a:t>Ketentuan</a:t>
            </a:r>
            <a:r>
              <a:rPr lang="en-US" sz="2200" dirty="0" smtClean="0">
                <a:solidFill>
                  <a:schemeClr val="accent1">
                    <a:lumMod val="75000"/>
                  </a:schemeClr>
                </a:solidFill>
                <a:latin typeface="Berlin Sans FB" pitchFamily="34" charset="0"/>
              </a:rPr>
              <a:t> AREA </a:t>
            </a:r>
            <a:r>
              <a:rPr lang="en-US" sz="2200" dirty="0" err="1" smtClean="0">
                <a:solidFill>
                  <a:schemeClr val="accent1">
                    <a:lumMod val="75000"/>
                  </a:schemeClr>
                </a:solidFill>
                <a:latin typeface="Berlin Sans FB" pitchFamily="34" charset="0"/>
              </a:rPr>
              <a:t>lantai</a:t>
            </a:r>
            <a:r>
              <a:rPr lang="en-US" sz="2200" dirty="0" smtClean="0">
                <a:solidFill>
                  <a:schemeClr val="accent1">
                    <a:lumMod val="75000"/>
                  </a:schemeClr>
                </a:solidFill>
                <a:latin typeface="Berlin Sans FB" pitchFamily="34" charset="0"/>
              </a:rPr>
              <a:t> yang </a:t>
            </a:r>
            <a:r>
              <a:rPr lang="en-US" sz="2200" dirty="0" err="1" smtClean="0">
                <a:solidFill>
                  <a:schemeClr val="accent1">
                    <a:lumMod val="75000"/>
                  </a:schemeClr>
                </a:solidFill>
                <a:latin typeface="Berlin Sans FB" pitchFamily="34" charset="0"/>
              </a:rPr>
              <a:t>ber-Arsir</a:t>
            </a:r>
            <a:r>
              <a:rPr lang="en-US" sz="2200" dirty="0" smtClean="0">
                <a:solidFill>
                  <a:schemeClr val="accent1">
                    <a:lumMod val="75000"/>
                  </a:schemeClr>
                </a:solidFill>
                <a:latin typeface="Berlin Sans FB" pitchFamily="34" charset="0"/>
              </a:rPr>
              <a:t> INI </a:t>
            </a:r>
            <a:r>
              <a:rPr lang="en-US" sz="2200" dirty="0" err="1" smtClean="0">
                <a:solidFill>
                  <a:schemeClr val="accent1">
                    <a:lumMod val="75000"/>
                  </a:schemeClr>
                </a:solidFill>
                <a:latin typeface="Berlin Sans FB" pitchFamily="34" charset="0"/>
              </a:rPr>
              <a:t>adalah</a:t>
            </a:r>
            <a:r>
              <a:rPr lang="en-US" sz="2200" dirty="0" smtClean="0">
                <a:solidFill>
                  <a:schemeClr val="accent1">
                    <a:lumMod val="75000"/>
                  </a:schemeClr>
                </a:solidFill>
                <a:latin typeface="Berlin Sans FB" pitchFamily="34" charset="0"/>
              </a:rPr>
              <a:t> </a:t>
            </a:r>
            <a:r>
              <a:rPr lang="en-US" sz="2200" dirty="0" err="1" smtClean="0">
                <a:solidFill>
                  <a:schemeClr val="accent1">
                    <a:lumMod val="75000"/>
                  </a:schemeClr>
                </a:solidFill>
                <a:latin typeface="Berlin Sans FB" pitchFamily="34" charset="0"/>
              </a:rPr>
              <a:t>sbb</a:t>
            </a:r>
            <a:r>
              <a:rPr lang="en-US" sz="2200" dirty="0" smtClean="0">
                <a:solidFill>
                  <a:schemeClr val="accent1">
                    <a:lumMod val="75000"/>
                  </a:schemeClr>
                </a:solidFill>
                <a:latin typeface="Berlin Sans FB" pitchFamily="34" charset="0"/>
              </a:rPr>
              <a:t>:</a:t>
            </a:r>
            <a:endParaRPr lang="en-US" sz="1000" dirty="0" smtClean="0">
              <a:solidFill>
                <a:schemeClr val="accent1">
                  <a:lumMod val="75000"/>
                </a:schemeClr>
              </a:solidFill>
              <a:latin typeface="Berlin Sans FB" pitchFamily="34" charset="0"/>
            </a:endParaRPr>
          </a:p>
          <a:p>
            <a:pPr marL="342900" indent="-342900" algn="r"/>
            <a:r>
              <a:rPr lang="en-US" sz="1000" dirty="0" smtClean="0">
                <a:solidFill>
                  <a:schemeClr val="accent1">
                    <a:lumMod val="75000"/>
                  </a:schemeClr>
                </a:solidFill>
                <a:latin typeface="Berlin Sans FB" pitchFamily="34" charset="0"/>
              </a:rPr>
              <a:t> </a:t>
            </a:r>
            <a:endParaRPr lang="en-US" sz="1000" dirty="0" smtClean="0">
              <a:solidFill>
                <a:schemeClr val="tx2">
                  <a:lumMod val="60000"/>
                  <a:lumOff val="40000"/>
                </a:schemeClr>
              </a:solidFill>
              <a:latin typeface="Berlin Sans FB" pitchFamily="34" charset="0"/>
            </a:endParaRPr>
          </a:p>
          <a:p>
            <a:pPr marL="457200" indent="-457200" algn="r">
              <a:buFont typeface="+mj-lt"/>
              <a:buAutoNum type="arabicPeriod"/>
            </a:pPr>
            <a:r>
              <a:rPr lang="en-US" sz="2200" dirty="0" err="1" smtClean="0">
                <a:solidFill>
                  <a:srgbClr val="FF0000"/>
                </a:solidFill>
                <a:latin typeface="Berlin Sans FB" pitchFamily="34" charset="0"/>
              </a:rPr>
              <a:t>Bukan</a:t>
            </a:r>
            <a:r>
              <a:rPr lang="en-US" sz="2200" dirty="0" smtClean="0">
                <a:solidFill>
                  <a:srgbClr val="FF0000"/>
                </a:solidFill>
                <a:latin typeface="Berlin Sans FB" pitchFamily="34" charset="0"/>
              </a:rPr>
              <a:t> MERUPAKAN Lot </a:t>
            </a:r>
            <a:r>
              <a:rPr lang="en-US" sz="2200" dirty="0" err="1" smtClean="0">
                <a:solidFill>
                  <a:srgbClr val="FF0000"/>
                </a:solidFill>
                <a:latin typeface="Berlin Sans FB" pitchFamily="34" charset="0"/>
              </a:rPr>
              <a:t>Parkir</a:t>
            </a:r>
            <a:r>
              <a:rPr lang="en-US" sz="2200" dirty="0" smtClean="0">
                <a:solidFill>
                  <a:srgbClr val="FF0000"/>
                </a:solidFill>
                <a:latin typeface="Berlin Sans FB" pitchFamily="34" charset="0"/>
              </a:rPr>
              <a:t>.</a:t>
            </a:r>
          </a:p>
          <a:p>
            <a:pPr marL="457200" indent="-457200" algn="r">
              <a:buFont typeface="+mj-lt"/>
              <a:buAutoNum type="arabicPeriod"/>
            </a:pPr>
            <a:r>
              <a:rPr lang="en-US" sz="2200" dirty="0" err="1" smtClean="0">
                <a:solidFill>
                  <a:srgbClr val="FF0000"/>
                </a:solidFill>
                <a:latin typeface="Berlin Sans FB" pitchFamily="34" charset="0"/>
              </a:rPr>
              <a:t>Dapat</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digunakan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untuk</a:t>
            </a:r>
            <a:r>
              <a:rPr lang="en-US" sz="2200" dirty="0" smtClean="0">
                <a:solidFill>
                  <a:srgbClr val="FF0000"/>
                </a:solidFill>
                <a:latin typeface="Berlin Sans FB" pitchFamily="34" charset="0"/>
              </a:rPr>
              <a:t> PEMBERHENTAIN HOBIL yang </a:t>
            </a:r>
            <a:r>
              <a:rPr lang="en-US" sz="2200" dirty="0" err="1" smtClean="0">
                <a:solidFill>
                  <a:srgbClr val="FF0000"/>
                </a:solidFill>
                <a:latin typeface="Berlin Sans FB" pitchFamily="34" charset="0"/>
              </a:rPr>
              <a:t>sifatnya</a:t>
            </a:r>
            <a:r>
              <a:rPr lang="en-US" sz="2200" dirty="0" smtClean="0">
                <a:solidFill>
                  <a:srgbClr val="FF0000"/>
                </a:solidFill>
                <a:latin typeface="Berlin Sans FB" pitchFamily="34" charset="0"/>
              </a:rPr>
              <a:t> SEMENTARA </a:t>
            </a:r>
            <a:r>
              <a:rPr lang="en-US" sz="2200" dirty="0" err="1" smtClean="0">
                <a:solidFill>
                  <a:srgbClr val="FF0000"/>
                </a:solidFill>
                <a:latin typeface="Berlin Sans FB" pitchFamily="34" charset="0"/>
              </a:rPr>
              <a:t>dan</a:t>
            </a:r>
            <a:r>
              <a:rPr lang="en-US" sz="2200" dirty="0" smtClean="0">
                <a:solidFill>
                  <a:srgbClr val="FF0000"/>
                </a:solidFill>
                <a:latin typeface="Berlin Sans FB" pitchFamily="34" charset="0"/>
              </a:rPr>
              <a:t> BERSYARAT.</a:t>
            </a:r>
          </a:p>
          <a:p>
            <a:pPr marL="457200" indent="-457200" algn="r">
              <a:buFont typeface="+mj-lt"/>
              <a:buAutoNum type="arabicPeriod"/>
            </a:pPr>
            <a:r>
              <a:rPr lang="en-US" sz="2200" dirty="0" err="1" smtClean="0">
                <a:solidFill>
                  <a:srgbClr val="FF0000"/>
                </a:solidFill>
                <a:latin typeface="Berlin Sans FB" pitchFamily="34" charset="0"/>
              </a:rPr>
              <a:t>Durasi</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Parkir</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tidak</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lebih</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dari</a:t>
            </a:r>
            <a:r>
              <a:rPr lang="en-US" sz="2200" dirty="0" smtClean="0">
                <a:solidFill>
                  <a:srgbClr val="FF0000"/>
                </a:solidFill>
                <a:latin typeface="Berlin Sans FB" pitchFamily="34" charset="0"/>
              </a:rPr>
              <a:t> 15 </a:t>
            </a:r>
            <a:r>
              <a:rPr lang="en-US" sz="2200" dirty="0" err="1" smtClean="0">
                <a:solidFill>
                  <a:srgbClr val="FF0000"/>
                </a:solidFill>
                <a:latin typeface="Berlin Sans FB" pitchFamily="34" charset="0"/>
              </a:rPr>
              <a:t>Menit</a:t>
            </a:r>
            <a:r>
              <a:rPr lang="en-US" sz="2200" dirty="0" smtClean="0">
                <a:solidFill>
                  <a:srgbClr val="FF0000"/>
                </a:solidFill>
                <a:latin typeface="Berlin Sans FB" pitchFamily="34" charset="0"/>
              </a:rPr>
              <a:t>.</a:t>
            </a:r>
          </a:p>
          <a:p>
            <a:pPr marL="457200" indent="-457200" algn="r">
              <a:buFont typeface="+mj-lt"/>
              <a:buAutoNum type="arabicPeriod"/>
            </a:pPr>
            <a:r>
              <a:rPr lang="en-US" sz="2200" dirty="0" err="1" smtClean="0">
                <a:solidFill>
                  <a:srgbClr val="FF0000"/>
                </a:solidFill>
                <a:latin typeface="Berlin Sans FB" pitchFamily="34" charset="0"/>
              </a:rPr>
              <a:t>Setelah</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lewat</a:t>
            </a:r>
            <a:r>
              <a:rPr lang="en-US" sz="2200" dirty="0" smtClean="0">
                <a:solidFill>
                  <a:srgbClr val="FF0000"/>
                </a:solidFill>
                <a:latin typeface="Berlin Sans FB" pitchFamily="34" charset="0"/>
              </a:rPr>
              <a:t> 15 </a:t>
            </a:r>
            <a:r>
              <a:rPr lang="en-US" sz="2200" dirty="0" err="1" smtClean="0">
                <a:solidFill>
                  <a:srgbClr val="FF0000"/>
                </a:solidFill>
                <a:latin typeface="Berlin Sans FB" pitchFamily="34" charset="0"/>
              </a:rPr>
              <a:t>Menit</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bergerak</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Pindah</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Parkir</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kembali</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jika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masih</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perlu</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menunggu</a:t>
            </a:r>
            <a:r>
              <a:rPr lang="en-US" sz="2200" dirty="0" smtClean="0">
                <a:solidFill>
                  <a:srgbClr val="FF0000"/>
                </a:solidFill>
                <a:latin typeface="Berlin Sans FB" pitchFamily="34" charset="0"/>
              </a:rPr>
              <a:t>. </a:t>
            </a:r>
          </a:p>
          <a:p>
            <a:pPr marL="457200" indent="-457200" algn="r">
              <a:buFont typeface="+mj-lt"/>
              <a:buAutoNum type="arabicPeriod"/>
            </a:pPr>
            <a:r>
              <a:rPr lang="en-US" sz="2200" dirty="0" smtClean="0">
                <a:solidFill>
                  <a:srgbClr val="FF0000"/>
                </a:solidFill>
                <a:latin typeface="Berlin Sans FB" pitchFamily="34" charset="0"/>
              </a:rPr>
              <a:t>WAJIB </a:t>
            </a:r>
            <a:r>
              <a:rPr lang="en-US" sz="2200" dirty="0" err="1" smtClean="0">
                <a:solidFill>
                  <a:srgbClr val="FF0000"/>
                </a:solidFill>
                <a:latin typeface="Berlin Sans FB" pitchFamily="34" charset="0"/>
              </a:rPr>
              <a:t>berada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menunggu</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di</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dalam</a:t>
            </a:r>
            <a:r>
              <a:rPr lang="en-US" sz="2200" dirty="0" smtClean="0">
                <a:solidFill>
                  <a:srgbClr val="FF0000"/>
                </a:solidFill>
                <a:latin typeface="Berlin Sans FB" pitchFamily="34" charset="0"/>
              </a:rPr>
              <a:t> Mobil.</a:t>
            </a:r>
          </a:p>
          <a:p>
            <a:pPr marL="457200" indent="-457200" algn="r">
              <a:buFont typeface="+mj-lt"/>
              <a:buAutoNum type="arabicPeriod"/>
            </a:pPr>
            <a:r>
              <a:rPr lang="en-US" sz="2200" dirty="0" smtClean="0">
                <a:solidFill>
                  <a:srgbClr val="FF0000"/>
                </a:solidFill>
                <a:latin typeface="Berlin Sans FB" pitchFamily="34" charset="0"/>
              </a:rPr>
              <a:t>DILARANG MENINGGALKAN </a:t>
            </a:r>
            <a:r>
              <a:rPr lang="en-US" sz="2200" dirty="0" err="1" smtClean="0">
                <a:solidFill>
                  <a:srgbClr val="FF0000"/>
                </a:solidFill>
                <a:latin typeface="Berlin Sans FB" pitchFamily="34" charset="0"/>
              </a:rPr>
              <a:t>mobil</a:t>
            </a:r>
            <a:r>
              <a:rPr lang="en-US" sz="2200" dirty="0" smtClean="0">
                <a:solidFill>
                  <a:srgbClr val="FF0000"/>
                </a:solidFill>
                <a:latin typeface="Berlin Sans FB" pitchFamily="34" charset="0"/>
              </a:rPr>
              <a:t>.</a:t>
            </a:r>
          </a:p>
          <a:p>
            <a:pPr marL="457200" indent="-457200" algn="r">
              <a:buFont typeface="+mj-lt"/>
              <a:buAutoNum type="arabicPeriod"/>
            </a:pPr>
            <a:r>
              <a:rPr lang="en-US" sz="2200" dirty="0" err="1" smtClean="0">
                <a:solidFill>
                  <a:srgbClr val="FF0000"/>
                </a:solidFill>
                <a:latin typeface="Berlin Sans FB" pitchFamily="34" charset="0"/>
              </a:rPr>
              <a:t>Mohon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sampaikan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juga</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ketentuan</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ini</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kepada</a:t>
            </a:r>
            <a:r>
              <a:rPr lang="en-US" sz="2200" dirty="0" smtClean="0">
                <a:solidFill>
                  <a:srgbClr val="FF0000"/>
                </a:solidFill>
                <a:latin typeface="Berlin Sans FB" pitchFamily="34" charset="0"/>
              </a:rPr>
              <a:t> DRIVER </a:t>
            </a:r>
            <a:r>
              <a:rPr lang="en-US" sz="2200" dirty="0" err="1" smtClean="0">
                <a:solidFill>
                  <a:srgbClr val="FF0000"/>
                </a:solidFill>
                <a:latin typeface="Berlin Sans FB" pitchFamily="34" charset="0"/>
              </a:rPr>
              <a:t>anda</a:t>
            </a:r>
            <a:r>
              <a:rPr lang="en-US" sz="2200" dirty="0" smtClean="0">
                <a:solidFill>
                  <a:srgbClr val="FF0000"/>
                </a:solidFill>
                <a:latin typeface="Berlin Sans FB" pitchFamily="34" charset="0"/>
              </a:rPr>
              <a:t>, agar </a:t>
            </a:r>
            <a:r>
              <a:rPr lang="en-US" sz="2200" dirty="0" err="1" smtClean="0">
                <a:solidFill>
                  <a:srgbClr val="FF0000"/>
                </a:solidFill>
                <a:latin typeface="Berlin Sans FB" pitchFamily="34" charset="0"/>
              </a:rPr>
              <a:t>tidak</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menyalahi</a:t>
            </a:r>
            <a:r>
              <a:rPr lang="en-US" sz="2200" dirty="0" smtClean="0">
                <a:solidFill>
                  <a:srgbClr val="FF0000"/>
                </a:solidFill>
                <a:latin typeface="Berlin Sans FB" pitchFamily="34" charset="0"/>
              </a:rPr>
              <a:t> </a:t>
            </a:r>
            <a:r>
              <a:rPr lang="en-US" sz="2200" dirty="0" err="1" smtClean="0">
                <a:solidFill>
                  <a:srgbClr val="FF0000"/>
                </a:solidFill>
                <a:latin typeface="Berlin Sans FB" pitchFamily="34" charset="0"/>
              </a:rPr>
              <a:t>Aturan</a:t>
            </a:r>
            <a:r>
              <a:rPr lang="en-US" sz="2200" dirty="0" smtClean="0">
                <a:solidFill>
                  <a:srgbClr val="FF0000"/>
                </a:solidFill>
                <a:latin typeface="Berlin Sans FB" pitchFamily="34" charset="0"/>
              </a:rPr>
              <a:t>.</a:t>
            </a:r>
          </a:p>
        </p:txBody>
      </p:sp>
      <p:sp>
        <p:nvSpPr>
          <p:cNvPr id="29700" name="AutoShape 4" descr="data:image/jpeg;base64,/9j/4AAQSkZJRgABAQAAAQABAAD/2wBDAAkGBwgHBgkIBwgKCgkLDRYPDQwMDRsUFRAWIB0iIiAdHx8kKDQsJCYxJx8fLT0tMTU3Ojo6Iys/RD84QzQ5Ojf/2wBDAQoKCg0MDRoPDxo3JR8lNzc3Nzc3Nzc3Nzc3Nzc3Nzc3Nzc3Nzc3Nzc3Nzc3Nzc3Nzc3Nzc3Nzc3Nzc3Nzc3Nzf/wAARCACrAHIDASIAAhEBAxEB/8QAHAAAAQQDAQAAAAAAAAAAAAAAAAUGBwgBAwQC/8QARRAAAQMDAgMGAwYCBggHAAAAAQIDBAAFEQYhBxIxEyJBUWFxFIGRCBUyQlKhI7EWFzNigtIkJVNUVXKUwWOSorLC8PH/xAAUAQEAAAAAAAAAAAAAAAAAAAAA/8QAFBEBAAAAAAAAAAAAAAAAAAAAAP/aAAwDAQACEQMRAD8Amx95qOjtH3ENoBAKlqAGTsNzWh+5RI8qLGfeSh2WVBgHo4QMkA9M43x44PlWjUdoavtkmWt51xpuU2Wyto95Of5+1Vu1dpLVuhYrHxM5a7f2oW05EeWpptxJykkEDlV4g/vQWiBBrNVtsnG7U1vbDdwbi3ID87qOzXj3Tt+1PvQ3GRvUd/jWifa0QlScpaeRI50lYGQkgpGM4wN+uKCV6KAfOsKOB1xQZrGRUF8SOMcpMt216SdQ220eVy4YCitQ6hsHIx/e8fDHWo+j8SdZMO9ojUMsq6/xOVY+hBFBbamZxS1PdtK6fE+zQUSVFYS464CpDA81AEHfpnoD1qL7Dx3u8YpbvcCPNbz3nGT2TmPbdJ/amnrHiHdr/qT7ziSH4bDWBGjJcylIH6h0USeuQR4bgUDssvHa9NS0ffVviSIpI5zGSptwD0ySD7H61PNruEa6QI86C6HY0hsONrHiDVWNYP2W6WG1Xq3whDub7rjNwbYTysFaQkhQT+Uq5s4HrTw4Maiutiic0xCn9MuvFDrqFBXwDh/ModUoO2SdvHzyFgaKwDms0BRRRQFc8+FGnxHos1lD8d5BQ42sZCgfCuivLjiG0KW4tKUpGSpRwAPWgrXxO4Wy9MrduVoDkmzcxJ2Klxc+CvNP976+ZjZtamnEuNqUlaDlKknBBHQg1aO8cV9FQnVxnbl8WcFKxHZLqCPfHKfkTUPaqsel7/KkXLRN2gxkBsuPW2XzMKBAJJbKtiMflB2/ag6rHxv1LboyWJ7MW5BIAS68ClzHqU7H3xnzzRqDjTe7zZ5luRDjw/iUhHbMLVzoTnvDfzG2dsb027Fot64MRZF0lfdESacRJcphRZdOcYKwe4fLOx8DWjXOj5ujbk1DnPx3w+0HWnGCcFOSNwem4oG4axRRQFFFFBsL7pZ7DtF9jzc/Z8x5ebGM488eNLuidVzdJXhM2IO1YWOSTGUe6+34g+vkfD2JFN6n/wANP6BxVmZrKUpyQFYaiKjrU0kfqUUg8xPl0H8gsNoy92+/WREu1PByMlXIkfmb2BCFDwIBA/8A2l2kfTVzsE+Hy6ckwHI6OrcQpAR7pHT6UsUBRRRQBO1V543a2l3O9u6atrq0Qoqwh8NnHxDvkfNIzjHnk+Aqw1VV09HjSuLrce7f2bl1dS5lRB5+ZXLv582KB0wuDCY9hRcNQ3FxmQ4ppIjxwnDXOtKe8o9T3ugx06mkLVnC+ZZtNxdQ26QqZBcjtvPtqRhxgKSk52PeTk9dsfvT04gwmrdeY9tXOuL9pWypyREjoWENuA8yCsN7dApXdSD3QVZpR0zAuN10E/Iut6cFqRGeQ004lSXG2EghIXgpTnlAPeSrOQaCMbhxGnXLRcHTs6Ol5UWQhSnlYw6yj8KCMdc438QKSuIMq3ydQuJsz63ba02hEZKnVLS0nGShGTkJBJwPCkJiHIltPux2lOIjNhx5SR+BOQMn0yRXOaDFFFFAUUU6uHVkh368yYs9C1ttQH30oQrlKlpT3cH33oGw02t5xLbaVLWogJSkZJJ6ACn6rhNf49tZmXBUaIt9RDcd1ZK9kKX3sDA2Sdq08G7Om8a1aR2/YuxmFyGlb45xgDOCD+YnY+Hyp862vF7bu7louV5hxhbAiWyshClvZSsd85RlO3KUpTzd8bHrQRvebFqbh7eGnHi5DkA5Ylxl5Q5jrg/zBHuKshw51I5qnSkO5yOxElWUPpaJwFpODsemdjj1phcQDfdR8NHrjeoUeEhpLcpCMp5gSQBy7rO4V1yk77iuf7Ncl4sXyIQewQtpxPlzEKB/YCgmyiiigwRtVe+Nui5lqvi9T2xLhiSVhbymusZ0Y323AOM58D8qsLXhxtDiVIcSFIUMKSoZBHkaCANFcXYdracXqG3yZc1WQZbBSSoHc5ScYJIGTnfCfAABu6r4gPXSPMtVgYchWqWpIU0r+0WAchO2wG+MD8oSOgqa7nwl0bcZBfVbDHWo5IjOqbSf8I2HypQ07w80vp19Mi3WtHxKd0vvqLi0n0KunyoGJwt4ZS4lmcn3K4XG2S5yORUeP2X9iegWFoVueuNtutablwBiuP8A+rL8+yz+mRHDhz7pKR+1TSBis0EFH7Pr3hqVH/Qn/PXhX2fpQ/DqJg+8Qj/5VPFFBAEjgLMjsuPOahiJbbSVKUqOoAADJPWu7hPw/WxdIWpbXfYk6AkuNOo7BaFKBBSpOFdD0NTPdYTdztkuBIKwzKZWy4UHCglQIOD54NIHDyxsafs0mDFdddaTOe5Vu45iArl3wAPy+QoIBvsO6cMdfmRDSEBtxbsJbgJbdaVkYOMZwDgjzHtT+sureH91tMleoZPZ3CSk9qZDClONHOcoUEkc2e9kY3wMAJSBKmotO2vUkAwrxERJZzlOdlIPmkjcGoyl8A7Ut4qiXqY03nZDjaVkfMY/lQMPXHERy82NGnbfgW9tzK3uTl7VKccqUg/hQDkgdcco8N5e4L6VkaZ0uV3BpTU6evtnG1dW0gYSk+uN8evpWzSHCnT2mZSJoS9PmoOUOyiCGz5pSBgH1OTT8oCiiigKzRWDQZopNm3y0wVFMy5wmFj8rshCVfQmorTx9gCc6hyxyDESoht5DwK1J8ykgY+tBM1anFq5ghGObGcmo+t/GbSE4BK5MmG4romQwcZ905FPGyXe03djtrTcI01PRSmXQsg+RHh7UChh39SfpQQ7+pB+Vc7zqysgEgZrZGdKlFKj4ZFA1uIuoL1p7Tz9ytMWK6llKg+484QWiSAkpSBhW5PUjpUG6d4s6ks08OPSEy4a3VuvRFtpSCVrK1FKgMg5UfMVY/UVqj3e0TLfJyG5bSmlkeHMMZ9x1qoeobNL0/eZVqno5X4y+U46KHUKHoRg/OgtvpXUlu1RaW7la3SttWziFY52l43SoeBFLIqtfAWStOqZcVqaqO8/FKmUFXcdWkg4UPHbm9QMkVYu3yhMjJdCShWSlxs9ULBwpJ9jQdVFYooM0UUUGK1S0uLiuoZUEuKQQhR6A42rbSLq3UNu03ZZE+6vcjQSUoQD33VY2SkeZ/brQVZ4gWuNZ9XXCFBWtTCFhaQ5kqRzJCigk9SM4zvmm7U16W4Tq1dHf1BqaRIgOXB5T7MZgAFKFEnJ5geudh5e+3JxD4QQ9O2J68Wu6K7GKjLzUzGV5IA5SkdSTjBHzoIjjnDyD617RIdYfLjDrjTgJwtCik/UVrSeVaSB0reCkK5g0rmO9AtMas1G2zyffF0Ax/vDhz881MnAa/3C6R7nEuTsqQWFJcZefJVsrIKcnrgjPzqBPiSN+VfvVptD2VNl0xbITchoOJaC3MnBLiu8o/UmgdMk4bBP6h/Oq3cfrc7F12qYoHspkZtaFY2ykchH7D61YsqKlBt59nAO4B3NRn9oeBEkaViXFbiEyYsoIa8ecLHeT/6QflQV7iyXochuRGdW0+2oKbcbVhSSPEGrCcF9cu6jfmQ7s+395BtCwAnl+I5chTnlzY5AQP0g1XbFPbQ+nNYRp9s1HZ7LLeZadDjahyp7RPRQGT0IJGfWgtXRXLbJTkyE1IeivxFrGVMP450HyOCR+9dVAUUUUGFEAZOAPHNQ1Csr/EriFIvdzSpzTNtcLUNK/wAEgpOO6OhSVAlR8dk+0wTIjE2OuPKaQ8w4MLbWMpUPIjxHpTI4w3ZenNAyBbgGFyFohtFscvZpUDnGOndBAx0zQMriHxWkMXKZZ7PISzFZV2RkwyC6vYZ5Vnuo3yNgo7dRUYyri1ef4cq73VC1blU54yGyfNRGCn3wqn7wxttlsViRqXUdocl/Er5YrhaDqGwFcgwnGOYq28T0wAMmu+Xb9Nak0tJgLtaompIyStAZbSHAcZTlQIC0qA6AnGT0NBDcuG9Cl9hISAoYIIIIUD0II2IPmKPzE9T710rdMmzgLyXIjgCFHqG15yn2Chkf85pNBV5n60HQkE/iGObyVVmOGV8Vf9GRH3FIU8wv4eSeqgpOMK+Y5T86rBk/q/euqFcZ8DPwM6TGycnsHlIz9DQXGjtrWtxSez5Q6chScnr51CX2jLqF3K12ZlWEMNqkupHQqWcJz6gJP/mqPY+utWRsBvUVzGBgBUlSh+5NJV3uk+8zlzrpKckyVgBTrh3IAwKB88PLNb7fbv6T3mA5c3VOKatdsQnm7dafxOK8AhOep2GPam6vW2o2WFQLfdJUCAl5amo0R0oDQKieVKhvyjOwzUm63mmxcEdPRIYCF3KMw24tOyuRSO0UMjwJwCPEE1q0BEi6P0mzeZthXNmXID4eShKVlJX3W0DOAgZxkkg7+WKBM4dcUY9pfS3qKRenwvZUh6cqQhPr2ZGQPYn2qwMOUxNjNSYjyHmHUhbbiDkKSRsQahS6x7RqrQ7sZVoWi/QErX2sdsKDajlxIK055kKSRv038DSl9nO8PSrNcbS8oqRCdS4zn8qV5yPbmBPzNBMFFFFAYpmcW9PP6j0VLjREFcqOpMllA6rUnOR7lJPzxTzzQd6CuehdXwZWnWNF36X93wkOLJlFRRlBVzchPVJBJI8OmTgEFdums7JoaNeIenZ6bq5cBzsuJf7bsllPL3153AHhnwT5qIeureFWnNTSlzXEPQpi93HoigkOHzUkgg+4waTLHwS0xbpCX5jku4lByG31BLfzCQCfYnHpQR3w+4Uy9U2P7wlTVW+K87/DSWeZTqEg94bjAyT4b4p8WXgVYokhLt0nSp6UnZkANIPvjc/IipXabS02lttKUIQAlKUjAAHQAV6oE6PYbRGgIgM2yImIgYSz2KeUfKkmXw+0hLOXdPW8EnJLbXZ/+3FOcmmPxFtOs58cO6TvDcYN94xgns1rwD0c3yScbHA9aBNsmgdFXaRcW1aeSyuFKWycPOcq0g7KG/odvSnJA4f6SgLC41gg846Kcb7Qj25s1Cek9a64sN1kruMe5XGFGUBcGHWSpTQ6c3NjIIA2ycHG/nVh7ZcIt0gMToLyXo76AttaTsQf+9Az+MOmHtRaLWzb2ueVCcTIYaTtzAAgpH+EnA9BUX6M1narhZYOl9XyDFt0Q5S6ObDuFZSlXKMgjwPTx64xYsjNMrU/C7S+pJK5cmK5GlufjfiL5Co+ZBBST64oI21Bru0actF3sWk5Sprc8qWiRzKUGS5svKlbqVjb5JOSSad/AbTMiyabfnzm1NP3JaVoQoYKWkju598k+2KUtPcI9J2OQiSI7059s5QqasLCT58oAT9RT9oCiiigKwVADJ2A8a4r5dI1ltUq5TVFMeMgrcKQScewqq2rNYX7Uc2VcH5EyPCkr5UR23V9gABgJHQE7ZO3iTQWE1RxO0xpp9caXKckSkjJYio51Dx3OyR9aayOPdhU+lKrXcUNFWC4eQkDzxmq9E0A4NBdi3To1xhMTYbyXo76AttxJ2UDXi53WBamUvXKbHiNKWEJW+4EAqPQZNVP05r3UumoiolnuamYxJV2S20uJST4gKBx8qTr7qO76hkiTeZ7st1IwnnwAkeiRgD5CglvXfGxxLz0DSISEpPKbg4kK5j/AOGk7Y9T18qiuXrDUkt4vP365FauvLJWkfQECkQnNYoHnaeJuqrdFeiqu0iQw60pA7VQUtskbKSsgkEfQ7+44WL3d4UZE+x3SdFQFf6Qy0+oJbdP5uXOMK69Njt5ZbVSzwb4e27U8GXcrtJcUyh3sRFYd5SsYyefG+MlJHT8PjQTXoa+HUWlbbdHEqS68yA8CkjvjZRHoSCR6Gl6otRq/wDq1ZdsWqVSJaGEc1qkNp5lyWc4CFeAUnoSeo/dsSuPs4vn4SwxkNeAdkKUo/MACgnmimdojiFZtUsMtJmRmropPficygc+SeYDm+VPEUBRWaKBG1dbo9009NiTpT8aGpsqkOMKAV2Y3UMkdCAQfQ1V273J3Vl0ekvLEG1Q2/4LKE5RGZBAShKQQCs7eWTk9BtaDW0d2Xo6+R2ElTrsB9KEjxJQcCqnQUqfsU9llOXUOtSFAdS2kKST8ipJ+efA0GTKtAUUJtTqmxsFKmEOH12Ty5+Vc9zhtsNsyYjhdiP55FqACkqGOZCh5jI9CCD6Bfh32C1pn4Jx54KTFdYVBDALbzq1qUl8rz1SCkdMjkGDgmkdxKmNNpDp3kyu0ZT+lKElKleyipI/wGgSKKKKAooooCps+zu+LfatVXCTzCKyhlaleHcS6pWPXGP2qFAKsdwGtLCuHr5lMIdauEl3tEOJBS4gAIwQeo2I+tBBl9utw1dqN2ZIKnJUt3labKtkJJ7qB5AA/wDc14dVaYJLAYVcFpOFvl4toJ/uJG5HqTv5Cl2+RjbuKV0jvBLKVTZCWvBKUuBQb9hhSfQUm6antWr45iTKkWyWtSOWW1HDi2+Qq52ykkEBWRnf8uDsTQcimY7zK59o7aO9Gw45HK+YoTkAOIWMHAJAIxkdcnwsfwf1a9qvTHNOVzXCEvsX1/7TbKV/MdfUGq8tPMSrteLlFYESB2MhQaAwEhwFCEYG34lA49DjpUqfZrjPJYvskk9ipbTYHhzAKJ/YigmyiiigDgjFV54i8NLtp+8O3rSrLj0BSy4G46crjE9Ry/mSd+g6HBHnYasGgpqq5o7fLlkt/bg7js3U7/8AIFhPyxinzoXh1etX3Vm4X5l2JakYKitHIXUjo22jwTtjOAAOmasYY7JcDhZbK/1FAz9a2igYz/CHRL77jy7SpKnFFRS3IcSkZ8AAcAele2OE2iWUqSmzBWfFx9xX81U96KBg/wBTmh/+Fu/9W7/mrI4O6IBB+6nD7y3f81P2igZLnCjRbj4eVZ0ggAcqXVpTgDyBxTttsCJbILMKAwhiMynlbaQMBIrpooIs4w8OHtS8t4siUm6NNhDjBIAkIHTBO3MPXqNvKoOuUqbEe+GvtoaXKb7pVMacbdIGwyUqSVe5zVxK1OstO4DrSHAOnOkHH1oKpWKwah1m41DtVuSxCQsFSkNlthB6cylHdSsepNWW0bpqJpSwR7VCUVpbypx1QwXVnqo//egFLaQEgBIAA6AVmgKKKKD/2Q=="/>
          <p:cNvSpPr>
            <a:spLocks noChangeAspect="1" noChangeArrowheads="1"/>
          </p:cNvSpPr>
          <p:nvPr/>
        </p:nvSpPr>
        <p:spPr bwMode="auto">
          <a:xfrm>
            <a:off x="0" y="-715963"/>
            <a:ext cx="1000125"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Click="0" advTm="45000">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
          <p:cNvPicPr>
            <a:picLocks noChangeAspect="1" noChangeArrowheads="1"/>
          </p:cNvPicPr>
          <p:nvPr/>
        </p:nvPicPr>
        <p:blipFill>
          <a:blip r:embed="rId3" cstate="email">
            <a:duotone>
              <a:schemeClr val="accent3">
                <a:shade val="45000"/>
                <a:satMod val="135000"/>
              </a:schemeClr>
              <a:prstClr val="white"/>
            </a:duotone>
          </a:blip>
          <a:srcRect/>
          <a:stretch>
            <a:fillRect/>
          </a:stretch>
        </p:blipFill>
        <p:spPr bwMode="auto">
          <a:xfrm>
            <a:off x="54592" y="2160896"/>
            <a:ext cx="9019041" cy="2971800"/>
          </a:xfrm>
          <a:prstGeom prst="rect">
            <a:avLst/>
          </a:prstGeom>
          <a:noFill/>
          <a:ln w="9525">
            <a:noFill/>
            <a:miter lim="800000"/>
            <a:headEnd/>
            <a:tailEnd/>
          </a:ln>
          <a:effectLst/>
        </p:spPr>
      </p:pic>
      <p:sp>
        <p:nvSpPr>
          <p:cNvPr id="6" name="Round Diagonal Corner Rectangle 5"/>
          <p:cNvSpPr/>
          <p:nvPr/>
        </p:nvSpPr>
        <p:spPr>
          <a:xfrm>
            <a:off x="142875" y="71438"/>
            <a:ext cx="8786813" cy="1000125"/>
          </a:xfrm>
          <a:prstGeom prst="round2DiagRect">
            <a:avLst/>
          </a:prstGeom>
          <a:solidFill>
            <a:srgbClr val="006600"/>
          </a:solidFill>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endParaRPr lang="id-ID">
              <a:solidFill>
                <a:prstClr val="white"/>
              </a:solidFill>
            </a:endParaRPr>
          </a:p>
        </p:txBody>
      </p:sp>
      <p:sp>
        <p:nvSpPr>
          <p:cNvPr id="5" name="Title 1"/>
          <p:cNvSpPr txBox="1">
            <a:spLocks/>
          </p:cNvSpPr>
          <p:nvPr/>
        </p:nvSpPr>
        <p:spPr>
          <a:xfrm>
            <a:off x="440970" y="71414"/>
            <a:ext cx="7960546" cy="1000132"/>
          </a:xfrm>
          <a:prstGeom prst="rect">
            <a:avLst/>
          </a:prstGeom>
        </p:spPr>
        <p:txBody>
          <a:bodyPr anchor="ctr"/>
          <a:lstStyle/>
          <a:p>
            <a:pPr algn="ctr" fontAlgn="auto">
              <a:spcAft>
                <a:spcPts val="0"/>
              </a:spcAft>
              <a:defRPr/>
            </a:pP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R</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ESIDENT - </a:t>
            </a:r>
            <a:r>
              <a:rPr lang="en-US" sz="88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I</a:t>
            </a:r>
            <a:r>
              <a:rPr lang="en-US"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rPr>
              <a:t>NFO</a:t>
            </a:r>
            <a:endParaRPr lang="id-ID" sz="6000" u="sng"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lonna MT" pitchFamily="82" charset="0"/>
            </a:endParaRPr>
          </a:p>
        </p:txBody>
      </p:sp>
      <p:sp>
        <p:nvSpPr>
          <p:cNvPr id="7" name="Title 6"/>
          <p:cNvSpPr>
            <a:spLocks noGrp="1"/>
          </p:cNvSpPr>
          <p:nvPr>
            <p:ph type="title"/>
          </p:nvPr>
        </p:nvSpPr>
        <p:spPr>
          <a:xfrm>
            <a:off x="2416175" y="1295400"/>
            <a:ext cx="6499225" cy="5257800"/>
          </a:xfrm>
        </p:spPr>
        <p:txBody>
          <a:bodyPr rtlCol="0" anchor="t">
            <a:noAutofit/>
          </a:bodyPr>
          <a:lstStyle/>
          <a:p>
            <a:pPr algn="r" eaLnBrk="1" fontAlgn="auto" hangingPunct="1">
              <a:spcAft>
                <a:spcPts val="0"/>
              </a:spcAft>
              <a:defRPr/>
            </a:pPr>
            <a:r>
              <a:rPr lang="en-US" sz="3200" u="sng" dirty="0" smtClean="0">
                <a:solidFill>
                  <a:srgbClr val="006600"/>
                </a:solidFill>
                <a:latin typeface="Berlin Sans FB Demi" pitchFamily="34" charset="0"/>
              </a:rPr>
              <a:t>KETENTUAN PARKIR BARU</a:t>
            </a:r>
            <a:r>
              <a:rPr lang="en-US" sz="3200" dirty="0" smtClean="0">
                <a:latin typeface="Berlin Sans FB" pitchFamily="34" charset="0"/>
              </a:rPr>
              <a:t/>
            </a:r>
            <a:br>
              <a:rPr lang="en-US" sz="3200" dirty="0" smtClean="0">
                <a:latin typeface="Berlin Sans FB" pitchFamily="34" charset="0"/>
              </a:rPr>
            </a:br>
            <a:r>
              <a:rPr lang="en-US" sz="800" dirty="0" smtClean="0">
                <a:latin typeface="Berlin Sans FB" pitchFamily="34" charset="0"/>
              </a:rPr>
              <a:t> </a:t>
            </a:r>
            <a:br>
              <a:rPr lang="en-US" sz="800" dirty="0" smtClean="0">
                <a:latin typeface="Berlin Sans FB" pitchFamily="34" charset="0"/>
              </a:rPr>
            </a:br>
            <a:r>
              <a:rPr lang="en-US" sz="2200" dirty="0" smtClean="0">
                <a:solidFill>
                  <a:srgbClr val="006600"/>
                </a:solidFill>
                <a:effectLst>
                  <a:outerShdw blurRad="38100" dist="38100" dir="2700000" algn="tl">
                    <a:srgbClr val="000000">
                      <a:alpha val="43137"/>
                    </a:srgbClr>
                  </a:outerShdw>
                </a:effectLst>
                <a:latin typeface="Berlin Sans FB" pitchFamily="34" charset="0"/>
              </a:rPr>
              <a:t>Management SUDAH </a:t>
            </a:r>
            <a:r>
              <a:rPr lang="en-US" sz="2200" dirty="0" err="1" smtClean="0">
                <a:solidFill>
                  <a:srgbClr val="006600"/>
                </a:solidFill>
                <a:effectLst>
                  <a:outerShdw blurRad="38100" dist="38100" dir="2700000" algn="tl">
                    <a:srgbClr val="000000">
                      <a:alpha val="43137"/>
                    </a:srgbClr>
                  </a:outerShdw>
                </a:effectLst>
                <a:latin typeface="Berlin Sans FB" pitchFamily="34" charset="0"/>
              </a:rPr>
              <a:t>membuat</a:t>
            </a:r>
            <a:r>
              <a:rPr lang="en-US" sz="2200" dirty="0" smtClean="0">
                <a:solidFill>
                  <a:srgbClr val="006600"/>
                </a:solidFill>
                <a:effectLst>
                  <a:outerShdw blurRad="38100" dist="38100" dir="2700000" algn="tl">
                    <a:srgbClr val="000000">
                      <a:alpha val="43137"/>
                    </a:srgbClr>
                  </a:outerShdw>
                </a:effectLst>
                <a:latin typeface="Berlin Sans FB" pitchFamily="34" charset="0"/>
              </a:rPr>
              <a:t> System </a:t>
            </a:r>
            <a:r>
              <a:rPr lang="en-US" sz="2200" dirty="0" err="1" smtClean="0">
                <a:solidFill>
                  <a:srgbClr val="006600"/>
                </a:solidFill>
                <a:effectLst>
                  <a:outerShdw blurRad="38100" dist="38100" dir="2700000" algn="tl">
                    <a:srgbClr val="000000">
                      <a:alpha val="43137"/>
                    </a:srgbClr>
                  </a:outerShdw>
                </a:effectLst>
                <a:latin typeface="Berlin Sans FB" pitchFamily="34" charset="0"/>
              </a:rPr>
              <a:t>Pembatasan</a:t>
            </a:r>
            <a:r>
              <a:rPr lang="en-US" sz="2200" dirty="0" smtClean="0">
                <a:solidFill>
                  <a:srgbClr val="0066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6600"/>
                </a:solidFill>
                <a:effectLst>
                  <a:outerShdw blurRad="38100" dist="38100" dir="2700000" algn="tl">
                    <a:srgbClr val="000000">
                      <a:alpha val="43137"/>
                    </a:srgbClr>
                  </a:outerShdw>
                </a:effectLst>
                <a:latin typeface="Berlin Sans FB" pitchFamily="34" charset="0"/>
              </a:rPr>
              <a:t>Parkir</a:t>
            </a:r>
            <a:r>
              <a:rPr lang="en-US" sz="2200" dirty="0" smtClean="0">
                <a:solidFill>
                  <a:srgbClr val="006600"/>
                </a:solidFill>
                <a:effectLst>
                  <a:outerShdw blurRad="38100" dist="38100" dir="2700000" algn="tl">
                    <a:srgbClr val="000000">
                      <a:alpha val="43137"/>
                    </a:srgbClr>
                  </a:outerShdw>
                </a:effectLst>
                <a:latin typeface="Berlin Sans FB" pitchFamily="34" charset="0"/>
              </a:rPr>
              <a:t>  </a:t>
            </a:r>
            <a:r>
              <a:rPr lang="en-US" sz="2200" dirty="0" smtClean="0">
                <a:solidFill>
                  <a:srgbClr val="FF0000"/>
                </a:solidFill>
                <a:effectLst>
                  <a:outerShdw blurRad="38100" dist="38100" dir="2700000" algn="tl">
                    <a:srgbClr val="000000">
                      <a:alpha val="43137"/>
                    </a:srgbClr>
                  </a:outerShdw>
                </a:effectLst>
                <a:latin typeface="Berlin Sans FB" pitchFamily="34" charset="0"/>
              </a:rPr>
              <a:t>COMPUTERIZED</a:t>
            </a:r>
            <a:r>
              <a:rPr lang="en-US" sz="2200" dirty="0" smtClean="0">
                <a:solidFill>
                  <a:srgbClr val="006600"/>
                </a:solidFill>
                <a:effectLst>
                  <a:outerShdw blurRad="38100" dist="38100" dir="2700000" algn="tl">
                    <a:srgbClr val="000000">
                      <a:alpha val="43137"/>
                    </a:srgbClr>
                  </a:outerShdw>
                </a:effectLst>
                <a:latin typeface="Berlin Sans FB" pitchFamily="34" charset="0"/>
              </a:rPr>
              <a:t>, yang </a:t>
            </a:r>
            <a:r>
              <a:rPr lang="en-US" sz="2200" dirty="0" err="1" smtClean="0">
                <a:solidFill>
                  <a:srgbClr val="006600"/>
                </a:solidFill>
                <a:effectLst>
                  <a:outerShdw blurRad="38100" dist="38100" dir="2700000" algn="tl">
                    <a:srgbClr val="000000">
                      <a:alpha val="43137"/>
                    </a:srgbClr>
                  </a:outerShdw>
                </a:effectLst>
                <a:latin typeface="Berlin Sans FB" pitchFamily="34" charset="0"/>
              </a:rPr>
              <a:t>akan</a:t>
            </a:r>
            <a:r>
              <a:rPr lang="en-US" sz="2200" dirty="0" smtClean="0">
                <a:solidFill>
                  <a:srgbClr val="0066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6600"/>
                </a:solidFill>
                <a:effectLst>
                  <a:outerShdw blurRad="38100" dist="38100" dir="2700000" algn="tl">
                    <a:srgbClr val="000000">
                      <a:alpha val="43137"/>
                    </a:srgbClr>
                  </a:outerShdw>
                </a:effectLst>
                <a:latin typeface="Berlin Sans FB" pitchFamily="34" charset="0"/>
              </a:rPr>
              <a:t>diberlakukan</a:t>
            </a:r>
            <a:r>
              <a:rPr lang="en-US" sz="2200" dirty="0" smtClean="0">
                <a:solidFill>
                  <a:srgbClr val="006600"/>
                </a:solidFill>
                <a:effectLst>
                  <a:outerShdw blurRad="38100" dist="38100" dir="2700000" algn="tl">
                    <a:srgbClr val="000000">
                      <a:alpha val="43137"/>
                    </a:srgbClr>
                  </a:outerShdw>
                </a:effectLst>
                <a:latin typeface="Berlin Sans FB" pitchFamily="34" charset="0"/>
              </a:rPr>
              <a:t> PALING CEPAT </a:t>
            </a:r>
            <a:r>
              <a:rPr lang="en-US" sz="2200" dirty="0" err="1" smtClean="0">
                <a:solidFill>
                  <a:srgbClr val="006600"/>
                </a:solidFill>
                <a:effectLst>
                  <a:outerShdw blurRad="38100" dist="38100" dir="2700000" algn="tl">
                    <a:srgbClr val="000000">
                      <a:alpha val="43137"/>
                    </a:srgbClr>
                  </a:outerShdw>
                </a:effectLst>
                <a:latin typeface="Berlin Sans FB" pitchFamily="34" charset="0"/>
              </a:rPr>
              <a:t>pada</a:t>
            </a:r>
            <a:r>
              <a:rPr lang="en-US" sz="2200" dirty="0" smtClean="0">
                <a:solidFill>
                  <a:schemeClr val="accent1">
                    <a:lumMod val="75000"/>
                  </a:schemeClr>
                </a:solidFill>
                <a:effectLst>
                  <a:outerShdw blurRad="38100" dist="38100" dir="2700000" algn="tl">
                    <a:srgbClr val="000000">
                      <a:alpha val="43137"/>
                    </a:srgbClr>
                  </a:outerShdw>
                </a:effectLst>
                <a:latin typeface="Berlin Sans FB" pitchFamily="34" charset="0"/>
              </a:rPr>
              <a:t> </a:t>
            </a:r>
            <a:r>
              <a:rPr lang="en-US" sz="2200" u="sng" dirty="0" smtClean="0">
                <a:solidFill>
                  <a:srgbClr val="FF0000"/>
                </a:solidFill>
                <a:effectLst>
                  <a:outerShdw blurRad="38100" dist="38100" dir="2700000" algn="tl">
                    <a:srgbClr val="000000">
                      <a:alpha val="43137"/>
                    </a:srgbClr>
                  </a:outerShdw>
                </a:effectLst>
                <a:latin typeface="Berlin Sans FB" pitchFamily="34" charset="0"/>
              </a:rPr>
              <a:t>AKHIR November 2012.</a:t>
            </a:r>
            <a:r>
              <a:rPr lang="en-US" sz="2200" dirty="0" smtClean="0">
                <a:solidFill>
                  <a:srgbClr val="FF0000"/>
                </a:solidFill>
                <a:effectLst>
                  <a:outerShdw blurRad="38100" dist="38100" dir="2700000" algn="tl">
                    <a:srgbClr val="000000">
                      <a:alpha val="43137"/>
                    </a:srgbClr>
                  </a:outerShdw>
                </a:effectLst>
                <a:latin typeface="Berlin Sans FB" pitchFamily="34" charset="0"/>
              </a:rPr>
              <a:t/>
            </a:r>
            <a:br>
              <a:rPr lang="en-US" sz="2200" dirty="0" smtClean="0">
                <a:solidFill>
                  <a:srgbClr val="FF0000"/>
                </a:solidFill>
                <a:effectLst>
                  <a:outerShdw blurRad="38100" dist="38100" dir="2700000" algn="tl">
                    <a:srgbClr val="000000">
                      <a:alpha val="43137"/>
                    </a:srgbClr>
                  </a:outerShdw>
                </a:effectLst>
                <a:latin typeface="Berlin Sans FB" pitchFamily="34" charset="0"/>
              </a:rPr>
            </a:br>
            <a:r>
              <a:rPr lang="en-US" sz="2200" dirty="0" smtClean="0">
                <a:solidFill>
                  <a:srgbClr val="FF0000"/>
                </a:solidFill>
                <a:effectLst>
                  <a:outerShdw blurRad="38100" dist="38100" dir="2700000" algn="tl">
                    <a:srgbClr val="000000">
                      <a:alpha val="43137"/>
                    </a:srgbClr>
                  </a:outerShdw>
                </a:effectLst>
                <a:latin typeface="Berlin Sans FB" pitchFamily="34" charset="0"/>
              </a:rPr>
              <a:t>PENYERAHAN KARTU &amp; SOSIALISASI ATURAN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akan</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dilakukan</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kira-kira</a:t>
            </a:r>
            <a:r>
              <a:rPr lang="en-US" sz="2200" dirty="0" smtClean="0">
                <a:solidFill>
                  <a:srgbClr val="FF0000"/>
                </a:solidFill>
                <a:effectLst>
                  <a:outerShdw blurRad="38100" dist="38100" dir="2700000" algn="tl">
                    <a:srgbClr val="000000">
                      <a:alpha val="43137"/>
                    </a:srgbClr>
                  </a:outerShdw>
                </a:effectLst>
                <a:latin typeface="Berlin Sans FB" pitchFamily="34" charset="0"/>
              </a:rPr>
              <a:t> PERTENGAHAN November 2012. </a:t>
            </a:r>
            <a:br>
              <a:rPr lang="en-US" sz="2200" dirty="0" smtClean="0">
                <a:solidFill>
                  <a:srgbClr val="FF0000"/>
                </a:solidFill>
                <a:effectLst>
                  <a:outerShdw blurRad="38100" dist="38100" dir="2700000" algn="tl">
                    <a:srgbClr val="000000">
                      <a:alpha val="43137"/>
                    </a:srgbClr>
                  </a:outerShdw>
                </a:effectLst>
                <a:latin typeface="Berlin Sans FB" pitchFamily="34" charset="0"/>
              </a:rPr>
            </a:br>
            <a:r>
              <a:rPr lang="en-US" sz="2200" dirty="0" err="1" smtClean="0">
                <a:solidFill>
                  <a:srgbClr val="FF0000"/>
                </a:solidFill>
                <a:effectLst>
                  <a:outerShdw blurRad="38100" dist="38100" dir="2700000" algn="tl">
                    <a:srgbClr val="000000">
                      <a:alpha val="43137"/>
                    </a:srgbClr>
                  </a:outerShdw>
                </a:effectLst>
                <a:latin typeface="Berlin Sans FB" pitchFamily="34" charset="0"/>
              </a:rPr>
              <a:t>Ketentuan</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baru</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ini</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akan</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mempermudah</a:t>
            </a:r>
            <a:r>
              <a:rPr lang="en-US" sz="2200" dirty="0" smtClean="0">
                <a:solidFill>
                  <a:srgbClr val="FF0000"/>
                </a:solidFill>
                <a:effectLst>
                  <a:outerShdw blurRad="38100" dist="38100" dir="2700000" algn="tl">
                    <a:srgbClr val="000000">
                      <a:alpha val="43137"/>
                    </a:srgbClr>
                  </a:outerShdw>
                </a:effectLst>
                <a:latin typeface="Berlin Sans FB" pitchFamily="34" charset="0"/>
              </a:rPr>
              <a:t> Resident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untuk</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bebas</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memilih</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kendaraan</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mana</a:t>
            </a:r>
            <a:r>
              <a:rPr lang="en-US" sz="2200" dirty="0" smtClean="0">
                <a:solidFill>
                  <a:srgbClr val="FF0000"/>
                </a:solidFill>
                <a:effectLst>
                  <a:outerShdw blurRad="38100" dist="38100" dir="2700000" algn="tl">
                    <a:srgbClr val="000000">
                      <a:alpha val="43137"/>
                    </a:srgbClr>
                  </a:outerShdw>
                </a:effectLst>
                <a:latin typeface="Berlin Sans FB" pitchFamily="34" charset="0"/>
              </a:rPr>
              <a:t> yang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ingin</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masuk</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disamping</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untuk</a:t>
            </a:r>
            <a:r>
              <a:rPr lang="en-US" sz="2200" dirty="0" smtClean="0">
                <a:solidFill>
                  <a:srgbClr val="FF0000"/>
                </a:solidFill>
                <a:effectLst>
                  <a:outerShdw blurRad="38100" dist="38100" dir="2700000" algn="tl">
                    <a:srgbClr val="000000">
                      <a:alpha val="43137"/>
                    </a:srgbClr>
                  </a:outerShdw>
                </a:effectLst>
                <a:latin typeface="Berlin Sans FB" pitchFamily="34" charset="0"/>
              </a:rPr>
              <a:t> MENINGKATKAN EXLUSIVITAS Condominium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dan</a:t>
            </a:r>
            <a:r>
              <a:rPr lang="en-US" sz="2200" dirty="0" smtClean="0">
                <a:solidFill>
                  <a:srgbClr val="FF0000"/>
                </a:solidFill>
                <a:effectLst>
                  <a:outerShdw blurRad="38100" dist="38100" dir="2700000" algn="tl">
                    <a:srgbClr val="000000">
                      <a:alpha val="43137"/>
                    </a:srgbClr>
                  </a:outerShdw>
                </a:effectLst>
                <a:latin typeface="Berlin Sans FB" pitchFamily="34" charset="0"/>
              </a:rPr>
              <a:t> KESETARAAN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serta</a:t>
            </a:r>
            <a:r>
              <a:rPr lang="en-US" sz="2200" dirty="0" smtClean="0">
                <a:solidFill>
                  <a:srgbClr val="FF0000"/>
                </a:solidFill>
                <a:effectLst>
                  <a:outerShdw blurRad="38100" dist="38100" dir="2700000" algn="tl">
                    <a:srgbClr val="000000">
                      <a:alpha val="43137"/>
                    </a:srgbClr>
                  </a:outerShdw>
                </a:effectLst>
                <a:latin typeface="Berlin Sans FB" pitchFamily="34" charset="0"/>
              </a:rPr>
              <a:t> KEADILAN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bagi</a:t>
            </a:r>
            <a:r>
              <a:rPr lang="en-US" sz="2200" dirty="0" smtClean="0">
                <a:solidFill>
                  <a:srgbClr val="FF0000"/>
                </a:solidFill>
                <a:effectLst>
                  <a:outerShdw blurRad="38100" dist="38100" dir="2700000" algn="tl">
                    <a:srgbClr val="000000">
                      <a:alpha val="43137"/>
                    </a:srgbClr>
                  </a:outerShdw>
                </a:effectLst>
                <a:latin typeface="Berlin Sans FB" pitchFamily="34" charset="0"/>
              </a:rPr>
              <a:t> </a:t>
            </a:r>
            <a:r>
              <a:rPr lang="en-US" sz="2200" dirty="0" err="1" smtClean="0">
                <a:solidFill>
                  <a:srgbClr val="FF0000"/>
                </a:solidFill>
                <a:effectLst>
                  <a:outerShdw blurRad="38100" dist="38100" dir="2700000" algn="tl">
                    <a:srgbClr val="000000">
                      <a:alpha val="43137"/>
                    </a:srgbClr>
                  </a:outerShdw>
                </a:effectLst>
                <a:latin typeface="Berlin Sans FB" pitchFamily="34" charset="0"/>
              </a:rPr>
              <a:t>sesama</a:t>
            </a:r>
            <a:r>
              <a:rPr lang="en-US" sz="2200" dirty="0" smtClean="0">
                <a:solidFill>
                  <a:srgbClr val="FF0000"/>
                </a:solidFill>
                <a:effectLst>
                  <a:outerShdw blurRad="38100" dist="38100" dir="2700000" algn="tl">
                    <a:srgbClr val="000000">
                      <a:alpha val="43137"/>
                    </a:srgbClr>
                  </a:outerShdw>
                </a:effectLst>
                <a:latin typeface="Berlin Sans FB" pitchFamily="34" charset="0"/>
              </a:rPr>
              <a:t> Resident.  </a:t>
            </a:r>
            <a:r>
              <a:rPr lang="en-US" sz="2200" dirty="0" smtClean="0">
                <a:solidFill>
                  <a:schemeClr val="accent1">
                    <a:lumMod val="75000"/>
                  </a:schemeClr>
                </a:solidFill>
                <a:effectLst>
                  <a:outerShdw blurRad="38100" dist="38100" dir="2700000" algn="tl">
                    <a:srgbClr val="000000">
                      <a:alpha val="43137"/>
                    </a:srgbClr>
                  </a:outerShdw>
                </a:effectLst>
                <a:latin typeface="Berlin Sans FB" pitchFamily="34" charset="0"/>
              </a:rPr>
              <a:t> </a:t>
            </a:r>
            <a:br>
              <a:rPr lang="en-US" sz="2200" dirty="0" smtClean="0">
                <a:solidFill>
                  <a:schemeClr val="accent1">
                    <a:lumMod val="75000"/>
                  </a:schemeClr>
                </a:solidFill>
                <a:effectLst>
                  <a:outerShdw blurRad="38100" dist="38100" dir="2700000" algn="tl">
                    <a:srgbClr val="000000">
                      <a:alpha val="43137"/>
                    </a:srgbClr>
                  </a:outerShdw>
                </a:effectLst>
                <a:latin typeface="Berlin Sans FB" pitchFamily="34" charset="0"/>
              </a:rPr>
            </a:br>
            <a:r>
              <a:rPr lang="en-US" sz="2200" dirty="0" err="1" smtClean="0">
                <a:solidFill>
                  <a:srgbClr val="003300"/>
                </a:solidFill>
                <a:effectLst>
                  <a:outerShdw blurRad="38100" dist="38100" dir="2700000" algn="tl">
                    <a:srgbClr val="000000">
                      <a:alpha val="43137"/>
                    </a:srgbClr>
                  </a:outerShdw>
                </a:effectLst>
                <a:latin typeface="Berlin Sans FB" pitchFamily="34" charset="0"/>
              </a:rPr>
              <a:t>Bagi</a:t>
            </a:r>
            <a:r>
              <a:rPr lang="en-US" sz="2200" dirty="0" smtClean="0">
                <a:solidFill>
                  <a:srgbClr val="003300"/>
                </a:solidFill>
                <a:effectLst>
                  <a:outerShdw blurRad="38100" dist="38100" dir="2700000" algn="tl">
                    <a:srgbClr val="000000">
                      <a:alpha val="43137"/>
                    </a:srgbClr>
                  </a:outerShdw>
                </a:effectLst>
                <a:latin typeface="Berlin Sans FB" pitchFamily="34" charset="0"/>
              </a:rPr>
              <a:t> Resident yang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Parkir</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mobilnya</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melebihi</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batas</a:t>
            </a:r>
            <a:r>
              <a:rPr lang="en-US" sz="2200" dirty="0" smtClean="0">
                <a:solidFill>
                  <a:srgbClr val="003300"/>
                </a:solidFill>
                <a:effectLst>
                  <a:outerShdw blurRad="38100" dist="38100" dir="2700000" algn="tl">
                    <a:srgbClr val="000000">
                      <a:alpha val="43137"/>
                    </a:srgbClr>
                  </a:outerShdw>
                </a:effectLst>
                <a:latin typeface="Berlin Sans FB" pitchFamily="34" charset="0"/>
              </a:rPr>
              <a:t> yang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telah</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ditentukan</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mohon</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untuk</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segera</a:t>
            </a:r>
            <a:r>
              <a:rPr lang="en-US" sz="2200" dirty="0" smtClean="0">
                <a:solidFill>
                  <a:srgbClr val="003300"/>
                </a:solidFill>
                <a:effectLst>
                  <a:outerShdw blurRad="38100" dist="38100" dir="2700000" algn="tl">
                    <a:srgbClr val="000000">
                      <a:alpha val="43137"/>
                    </a:srgbClr>
                  </a:outerShdw>
                </a:effectLst>
                <a:latin typeface="Berlin Sans FB" pitchFamily="34" charset="0"/>
              </a:rPr>
              <a:t> MEMINDAHKANNYA,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sebelum</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Kartu</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r>
              <a:rPr lang="en-US" sz="2200" dirty="0" err="1" smtClean="0">
                <a:solidFill>
                  <a:srgbClr val="003300"/>
                </a:solidFill>
                <a:effectLst>
                  <a:outerShdw blurRad="38100" dist="38100" dir="2700000" algn="tl">
                    <a:srgbClr val="000000">
                      <a:alpha val="43137"/>
                    </a:srgbClr>
                  </a:outerShdw>
                </a:effectLst>
                <a:latin typeface="Berlin Sans FB" pitchFamily="34" charset="0"/>
              </a:rPr>
              <a:t>Diserahkan</a:t>
            </a:r>
            <a:r>
              <a:rPr lang="en-US" sz="2200" dirty="0" smtClean="0">
                <a:solidFill>
                  <a:srgbClr val="003300"/>
                </a:solidFill>
                <a:effectLst>
                  <a:outerShdw blurRad="38100" dist="38100" dir="2700000" algn="tl">
                    <a:srgbClr val="000000">
                      <a:alpha val="43137"/>
                    </a:srgbClr>
                  </a:outerShdw>
                </a:effectLst>
                <a:latin typeface="Berlin Sans FB" pitchFamily="34" charset="0"/>
              </a:rPr>
              <a:t>. </a:t>
            </a:r>
            <a:br>
              <a:rPr lang="en-US" sz="2200" dirty="0" smtClean="0">
                <a:solidFill>
                  <a:srgbClr val="003300"/>
                </a:solidFill>
                <a:effectLst>
                  <a:outerShdw blurRad="38100" dist="38100" dir="2700000" algn="tl">
                    <a:srgbClr val="000000">
                      <a:alpha val="43137"/>
                    </a:srgbClr>
                  </a:outerShdw>
                </a:effectLst>
                <a:latin typeface="Berlin Sans FB" pitchFamily="34" charset="0"/>
              </a:rPr>
            </a:br>
            <a:r>
              <a:rPr lang="en-US" sz="2200" dirty="0" smtClean="0">
                <a:solidFill>
                  <a:schemeClr val="accent1">
                    <a:lumMod val="75000"/>
                  </a:schemeClr>
                </a:solidFill>
                <a:effectLst>
                  <a:outerShdw blurRad="38100" dist="38100" dir="2700000" algn="tl">
                    <a:srgbClr val="000000">
                      <a:alpha val="43137"/>
                    </a:srgbClr>
                  </a:outerShdw>
                </a:effectLst>
                <a:latin typeface="Berlin Sans FB" pitchFamily="34" charset="0"/>
              </a:rPr>
              <a:t/>
            </a:r>
            <a:br>
              <a:rPr lang="en-US" sz="2200" dirty="0" smtClean="0">
                <a:solidFill>
                  <a:schemeClr val="accent1">
                    <a:lumMod val="75000"/>
                  </a:schemeClr>
                </a:solidFill>
                <a:effectLst>
                  <a:outerShdw blurRad="38100" dist="38100" dir="2700000" algn="tl">
                    <a:srgbClr val="000000">
                      <a:alpha val="43137"/>
                    </a:srgbClr>
                  </a:outerShdw>
                </a:effectLst>
                <a:latin typeface="Berlin Sans FB" pitchFamily="34" charset="0"/>
              </a:rPr>
            </a:br>
            <a:endParaRPr lang="id-ID" sz="2400" dirty="0">
              <a:solidFill>
                <a:schemeClr val="tx2">
                  <a:lumMod val="60000"/>
                  <a:lumOff val="40000"/>
                </a:schemeClr>
              </a:solidFill>
              <a:effectLst>
                <a:outerShdw blurRad="38100" dist="38100" dir="2700000" algn="tl">
                  <a:srgbClr val="000000">
                    <a:alpha val="43137"/>
                  </a:srgbClr>
                </a:outerShdw>
              </a:effectLst>
              <a:latin typeface="Berlin Sans FB" pitchFamily="34" charset="0"/>
            </a:endParaRPr>
          </a:p>
        </p:txBody>
      </p:sp>
    </p:spTree>
  </p:cSld>
  <p:clrMapOvr>
    <a:masterClrMapping/>
  </p:clrMapOvr>
  <p:transition advClick="0" advTm="45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3000" fill="hold"/>
                                        <p:tgtEl>
                                          <p:spTgt spid="7"/>
                                        </p:tgtEl>
                                        <p:attrNameLst>
                                          <p:attrName>ppt_x</p:attrName>
                                        </p:attrNameLst>
                                      </p:cBhvr>
                                      <p:tavLst>
                                        <p:tav tm="0">
                                          <p:val>
                                            <p:strVal val="#ppt_x"/>
                                          </p:val>
                                        </p:tav>
                                        <p:tav tm="100000">
                                          <p:val>
                                            <p:strVal val="#ppt_x"/>
                                          </p:val>
                                        </p:tav>
                                      </p:tavLst>
                                    </p:anim>
                                    <p:anim calcmode="lin" valueType="num">
                                      <p:cBhvr additive="base">
                                        <p:cTn id="8" dur="3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Firelight">
  <a:themeElements>
    <a:clrScheme name="Firelight">
      <a:dk1>
        <a:sysClr val="windowText" lastClr="000000"/>
      </a:dk1>
      <a:lt1>
        <a:sysClr val="window" lastClr="FFFFFF"/>
      </a:lt1>
      <a:dk2>
        <a:srgbClr val="9F1C00"/>
      </a:dk2>
      <a:lt2>
        <a:srgbClr val="EEECE1"/>
      </a:lt2>
      <a:accent1>
        <a:srgbClr val="FF881F"/>
      </a:accent1>
      <a:accent2>
        <a:srgbClr val="771C00"/>
      </a:accent2>
      <a:accent3>
        <a:srgbClr val="576A2C"/>
      </a:accent3>
      <a:accent4>
        <a:srgbClr val="A24D00"/>
      </a:accent4>
      <a:accent5>
        <a:srgbClr val="244872"/>
      </a:accent5>
      <a:accent6>
        <a:srgbClr val="5E341C"/>
      </a:accent6>
      <a:hlink>
        <a:srgbClr val="FF912E"/>
      </a:hlink>
      <a:folHlink>
        <a:srgbClr val="B5CB83"/>
      </a:folHlink>
    </a:clrScheme>
    <a:fontScheme name="Firelight">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irelight">
      <a:fillStyleLst>
        <a:solidFill>
          <a:schemeClr val="phClr"/>
        </a:solidFill>
        <a:gradFill rotWithShape="1">
          <a:gsLst>
            <a:gs pos="0">
              <a:schemeClr val="phClr">
                <a:tint val="80000"/>
                <a:satMod val="150000"/>
              </a:schemeClr>
            </a:gs>
            <a:gs pos="100000">
              <a:schemeClr val="phClr">
                <a:tint val="100000"/>
                <a:shade val="80000"/>
                <a:satMod val="150000"/>
              </a:schemeClr>
            </a:gs>
          </a:gsLst>
          <a:lin ang="16200000" scaled="1"/>
        </a:gradFill>
        <a:gradFill rotWithShape="1">
          <a:gsLst>
            <a:gs pos="0">
              <a:schemeClr val="phClr">
                <a:shade val="40000"/>
                <a:satMod val="130000"/>
              </a:schemeClr>
            </a:gs>
            <a:gs pos="80000">
              <a:schemeClr val="phClr">
                <a:shade val="93000"/>
                <a:satMod val="130000"/>
              </a:schemeClr>
            </a:gs>
            <a:gs pos="100000">
              <a:schemeClr val="phClr">
                <a:shade val="94000"/>
                <a:satMod val="135000"/>
              </a:schemeClr>
            </a:gs>
          </a:gsLst>
          <a:path path="circle">
            <a:fillToRect l="25000" t="100000" r="100000" b="100000"/>
          </a:path>
        </a:gradFill>
      </a:fillStyleLst>
      <a:lnStyleLst>
        <a:ln w="12700" cap="flat" cmpd="sng" algn="ctr">
          <a:solidFill>
            <a:schemeClr val="phClr">
              <a:shade val="95000"/>
              <a:satMod val="105000"/>
            </a:schemeClr>
          </a:solidFill>
          <a:prstDash val="solid"/>
        </a:ln>
        <a:ln w="38100" cap="flat" cmpd="sng" algn="ctr">
          <a:solidFill>
            <a:schemeClr val="phClr">
              <a:shade val="95000"/>
              <a:alpha val="90000"/>
            </a:schemeClr>
          </a:solidFill>
          <a:prstDash val="solid"/>
        </a:ln>
        <a:ln w="76200" cap="flat" cmpd="sng" algn="ctr">
          <a:solidFill>
            <a:schemeClr val="phClr">
              <a:shade val="95000"/>
              <a:alpha val="50000"/>
            </a:schemeClr>
          </a:solidFill>
          <a:prstDash val="solid"/>
        </a:ln>
      </a:lnStyleLst>
      <a:effectStyleLst>
        <a:effectStyle>
          <a:effectLst>
            <a:innerShdw blurRad="63500">
              <a:srgbClr val="000000">
                <a:alpha val="60000"/>
              </a:srgbClr>
            </a:innerShdw>
          </a:effectLst>
        </a:effectStyle>
        <a:effectStyle>
          <a:effectLst>
            <a:innerShdw blurRad="63500">
              <a:srgbClr val="000000">
                <a:alpha val="50000"/>
              </a:srgbClr>
            </a:innerShdw>
            <a:outerShdw blurRad="76200" dist="38100" sx="101000" sy="101000" rotWithShape="0">
              <a:srgbClr val="000000">
                <a:alpha val="60000"/>
              </a:srgbClr>
            </a:outerShdw>
          </a:effectLst>
        </a:effectStyle>
        <a:effectStyle>
          <a:effectLst>
            <a:innerShdw blurRad="63500">
              <a:srgbClr val="000000">
                <a:alpha val="50000"/>
              </a:srgbClr>
            </a:innerShdw>
          </a:effectLst>
          <a:scene3d>
            <a:camera prst="orthographicFront">
              <a:rot lat="0" lon="0" rev="0"/>
            </a:camera>
            <a:lightRig rig="balanced" dir="t">
              <a:rot lat="0" lon="0" rev="4200000"/>
            </a:lightRig>
          </a:scene3d>
          <a:sp3d prstMaterial="softmetal">
            <a:bevelT w="63500" h="25400" prst="softRound"/>
          </a:sp3d>
        </a:effectStyle>
      </a:effectStyleLst>
      <a:bgFillStyleLst>
        <a:solidFill>
          <a:schemeClr val="phClr"/>
        </a:solidFill>
        <a:gradFill rotWithShape="1">
          <a:gsLst>
            <a:gs pos="0">
              <a:schemeClr val="accent1">
                <a:shade val="45000"/>
                <a:satMod val="125000"/>
              </a:schemeClr>
            </a:gs>
            <a:gs pos="100000">
              <a:schemeClr val="phClr">
                <a:shade val="55000"/>
                <a:satMod val="125000"/>
              </a:schemeClr>
            </a:gs>
          </a:gsLst>
          <a:lin ang="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irelight">
  <a:themeElements>
    <a:clrScheme name="Firelight">
      <a:dk1>
        <a:sysClr val="windowText" lastClr="000000"/>
      </a:dk1>
      <a:lt1>
        <a:sysClr val="window" lastClr="FFFFFF"/>
      </a:lt1>
      <a:dk2>
        <a:srgbClr val="9F1C00"/>
      </a:dk2>
      <a:lt2>
        <a:srgbClr val="EEECE1"/>
      </a:lt2>
      <a:accent1>
        <a:srgbClr val="FF881F"/>
      </a:accent1>
      <a:accent2>
        <a:srgbClr val="771C00"/>
      </a:accent2>
      <a:accent3>
        <a:srgbClr val="576A2C"/>
      </a:accent3>
      <a:accent4>
        <a:srgbClr val="A24D00"/>
      </a:accent4>
      <a:accent5>
        <a:srgbClr val="244872"/>
      </a:accent5>
      <a:accent6>
        <a:srgbClr val="5E341C"/>
      </a:accent6>
      <a:hlink>
        <a:srgbClr val="FF912E"/>
      </a:hlink>
      <a:folHlink>
        <a:srgbClr val="B5CB83"/>
      </a:folHlink>
    </a:clrScheme>
    <a:fontScheme name="Firelight">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irelight">
      <a:fillStyleLst>
        <a:solidFill>
          <a:schemeClr val="phClr"/>
        </a:solidFill>
        <a:gradFill rotWithShape="1">
          <a:gsLst>
            <a:gs pos="0">
              <a:schemeClr val="phClr">
                <a:tint val="80000"/>
                <a:satMod val="150000"/>
              </a:schemeClr>
            </a:gs>
            <a:gs pos="100000">
              <a:schemeClr val="phClr">
                <a:tint val="100000"/>
                <a:shade val="80000"/>
                <a:satMod val="150000"/>
              </a:schemeClr>
            </a:gs>
          </a:gsLst>
          <a:lin ang="16200000" scaled="1"/>
        </a:gradFill>
        <a:gradFill rotWithShape="1">
          <a:gsLst>
            <a:gs pos="0">
              <a:schemeClr val="phClr">
                <a:shade val="40000"/>
                <a:satMod val="130000"/>
              </a:schemeClr>
            </a:gs>
            <a:gs pos="80000">
              <a:schemeClr val="phClr">
                <a:shade val="93000"/>
                <a:satMod val="130000"/>
              </a:schemeClr>
            </a:gs>
            <a:gs pos="100000">
              <a:schemeClr val="phClr">
                <a:shade val="94000"/>
                <a:satMod val="135000"/>
              </a:schemeClr>
            </a:gs>
          </a:gsLst>
          <a:path path="circle">
            <a:fillToRect l="25000" t="100000" r="100000" b="100000"/>
          </a:path>
        </a:gradFill>
      </a:fillStyleLst>
      <a:lnStyleLst>
        <a:ln w="12700" cap="flat" cmpd="sng" algn="ctr">
          <a:solidFill>
            <a:schemeClr val="phClr">
              <a:shade val="95000"/>
              <a:satMod val="105000"/>
            </a:schemeClr>
          </a:solidFill>
          <a:prstDash val="solid"/>
        </a:ln>
        <a:ln w="38100" cap="flat" cmpd="sng" algn="ctr">
          <a:solidFill>
            <a:schemeClr val="phClr">
              <a:shade val="95000"/>
              <a:alpha val="90000"/>
            </a:schemeClr>
          </a:solidFill>
          <a:prstDash val="solid"/>
        </a:ln>
        <a:ln w="76200" cap="flat" cmpd="sng" algn="ctr">
          <a:solidFill>
            <a:schemeClr val="phClr">
              <a:shade val="95000"/>
              <a:alpha val="50000"/>
            </a:schemeClr>
          </a:solidFill>
          <a:prstDash val="solid"/>
        </a:ln>
      </a:lnStyleLst>
      <a:effectStyleLst>
        <a:effectStyle>
          <a:effectLst>
            <a:innerShdw blurRad="63500">
              <a:srgbClr val="000000">
                <a:alpha val="60000"/>
              </a:srgbClr>
            </a:innerShdw>
          </a:effectLst>
        </a:effectStyle>
        <a:effectStyle>
          <a:effectLst>
            <a:innerShdw blurRad="63500">
              <a:srgbClr val="000000">
                <a:alpha val="50000"/>
              </a:srgbClr>
            </a:innerShdw>
            <a:outerShdw blurRad="76200" dist="38100" sx="101000" sy="101000" rotWithShape="0">
              <a:srgbClr val="000000">
                <a:alpha val="60000"/>
              </a:srgbClr>
            </a:outerShdw>
          </a:effectLst>
        </a:effectStyle>
        <a:effectStyle>
          <a:effectLst>
            <a:innerShdw blurRad="63500">
              <a:srgbClr val="000000">
                <a:alpha val="50000"/>
              </a:srgbClr>
            </a:innerShdw>
          </a:effectLst>
          <a:scene3d>
            <a:camera prst="orthographicFront">
              <a:rot lat="0" lon="0" rev="0"/>
            </a:camera>
            <a:lightRig rig="balanced" dir="t">
              <a:rot lat="0" lon="0" rev="4200000"/>
            </a:lightRig>
          </a:scene3d>
          <a:sp3d prstMaterial="softmetal">
            <a:bevelT w="63500" h="25400" prst="softRound"/>
          </a:sp3d>
        </a:effectStyle>
      </a:effectStyleLst>
      <a:bgFillStyleLst>
        <a:solidFill>
          <a:schemeClr val="phClr"/>
        </a:solidFill>
        <a:gradFill rotWithShape="1">
          <a:gsLst>
            <a:gs pos="0">
              <a:schemeClr val="accent1">
                <a:shade val="45000"/>
                <a:satMod val="125000"/>
              </a:schemeClr>
            </a:gs>
            <a:gs pos="100000">
              <a:schemeClr val="phClr">
                <a:shade val="55000"/>
                <a:satMod val="125000"/>
              </a:schemeClr>
            </a:gs>
          </a:gsLst>
          <a:lin ang="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29448</TotalTime>
  <Words>973</Words>
  <Application>Microsoft Office PowerPoint</Application>
  <PresentationFormat>On-screen Show (4:3)</PresentationFormat>
  <Paragraphs>157</Paragraphs>
  <Slides>21</Slides>
  <Notes>10</Notes>
  <HiddenSlides>0</HiddenSlides>
  <MMClips>1</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Firelight</vt:lpstr>
      <vt:lpstr>1_Firelight</vt:lpstr>
      <vt:lpstr>Office Theme</vt:lpstr>
      <vt:lpstr>Slide 1</vt:lpstr>
      <vt:lpstr>Slide 2</vt:lpstr>
      <vt:lpstr>Slide 3</vt:lpstr>
      <vt:lpstr>Slide 4</vt:lpstr>
      <vt:lpstr>Slide 5</vt:lpstr>
      <vt:lpstr>Telah beberapa kali ditemukam kelalaian Resident dalam hal PARKIR, oleh sebab itu DEMI untuk KEAMANAN BERSAMA kami MENGHIMBAU &amp; MENGINGATKAN SELURUH RESIDENT sebagai berikut:  1. Parkirlah di LOT dengan TEPAT. 2. Pastikan seluruh Lampu Mobil tidak ada yang MENYALA, Kaca tidak ada yang TERBUKA, lalu KUNCILAH SELURUH PINTU MOBIL. 3. Sebelum meninggalkan Mobil, Kelilingi untuk memeriksa Body Mobil, Kelengkapan Asesoris &amp; anda tahu adanya Goresan, Kerusakan, kelainan mobilnya. 4. Jangan tinggalkan barang apapun didalam mobil, apalagi yang menurut anda BERHARGA.  </vt:lpstr>
      <vt:lpstr>Slide 7</vt:lpstr>
      <vt:lpstr>Slide 8</vt:lpstr>
      <vt:lpstr>KETENTUAN PARKIR BARU   Management SUDAH membuat System Pembatasan Parkir  COMPUTERIZED, yang akan diberlakukan PALING CEPAT pada AKHIR November 2012. PENYERAHAN KARTU &amp; SOSIALISASI ATURAN akan dilakukan kira-kira PERTENGAHAN November 2012.  Ketentuan baru ini akan mempermudah Resident untuk bebas memilih kendaraan mana yang ingin masuk, disamping untuk MENINGKATKAN EXLUSIVITAS Condominium dan KESETARAAN serta KEADILAN bagi sesama Resident.    Bagi Resident yang Parkir mobilnya melebihi batas yang telah ditentukan, mohon untuk segera MEMINDAHKANNYA, sebelum Kartu Diserahkan.   </vt:lpstr>
      <vt:lpstr>CONTOH KARTU PARKIR   </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GAIH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Teddy</dc:creator>
  <cp:lastModifiedBy>My Computer</cp:lastModifiedBy>
  <cp:revision>1457</cp:revision>
  <dcterms:created xsi:type="dcterms:W3CDTF">2010-06-22T14:49:22Z</dcterms:created>
  <dcterms:modified xsi:type="dcterms:W3CDTF">2012-10-31T11:21:56Z</dcterms:modified>
</cp:coreProperties>
</file>